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50" r:id="rId1"/>
  </p:sldMasterIdLst>
  <p:notesMasterIdLst>
    <p:notesMasterId r:id="rId208"/>
  </p:notesMasterIdLst>
  <p:handoutMasterIdLst>
    <p:handoutMasterId r:id="rId209"/>
  </p:handoutMasterIdLst>
  <p:sldIdLst>
    <p:sldId id="383" r:id="rId2"/>
    <p:sldId id="634" r:id="rId3"/>
    <p:sldId id="635" r:id="rId4"/>
    <p:sldId id="619" r:id="rId5"/>
    <p:sldId id="384" r:id="rId6"/>
    <p:sldId id="655" r:id="rId7"/>
    <p:sldId id="679" r:id="rId8"/>
    <p:sldId id="390" r:id="rId9"/>
    <p:sldId id="385" r:id="rId10"/>
    <p:sldId id="387" r:id="rId11"/>
    <p:sldId id="647" r:id="rId12"/>
    <p:sldId id="649" r:id="rId13"/>
    <p:sldId id="651" r:id="rId14"/>
    <p:sldId id="652" r:id="rId15"/>
    <p:sldId id="653" r:id="rId16"/>
    <p:sldId id="654" r:id="rId17"/>
    <p:sldId id="612" r:id="rId18"/>
    <p:sldId id="386" r:id="rId19"/>
    <p:sldId id="616" r:id="rId20"/>
    <p:sldId id="617" r:id="rId21"/>
    <p:sldId id="618" r:id="rId22"/>
    <p:sldId id="575" r:id="rId23"/>
    <p:sldId id="391" r:id="rId24"/>
    <p:sldId id="613" r:id="rId25"/>
    <p:sldId id="614" r:id="rId26"/>
    <p:sldId id="630" r:id="rId27"/>
    <p:sldId id="631" r:id="rId28"/>
    <p:sldId id="632" r:id="rId29"/>
    <p:sldId id="633" r:id="rId30"/>
    <p:sldId id="615" r:id="rId31"/>
    <p:sldId id="395" r:id="rId32"/>
    <p:sldId id="398" r:id="rId33"/>
    <p:sldId id="392" r:id="rId34"/>
    <p:sldId id="413" r:id="rId35"/>
    <p:sldId id="396" r:id="rId36"/>
    <p:sldId id="400" r:id="rId37"/>
    <p:sldId id="399" r:id="rId38"/>
    <p:sldId id="416" r:id="rId39"/>
    <p:sldId id="420" r:id="rId40"/>
    <p:sldId id="662" r:id="rId41"/>
    <p:sldId id="663" r:id="rId42"/>
    <p:sldId id="423" r:id="rId43"/>
    <p:sldId id="397" r:id="rId44"/>
    <p:sldId id="417" r:id="rId45"/>
    <p:sldId id="685" r:id="rId46"/>
    <p:sldId id="419" r:id="rId47"/>
    <p:sldId id="418" r:id="rId48"/>
    <p:sldId id="424" r:id="rId49"/>
    <p:sldId id="422" r:id="rId50"/>
    <p:sldId id="425" r:id="rId51"/>
    <p:sldId id="414" r:id="rId52"/>
    <p:sldId id="433" r:id="rId53"/>
    <p:sldId id="577" r:id="rId54"/>
    <p:sldId id="448" r:id="rId55"/>
    <p:sldId id="449" r:id="rId56"/>
    <p:sldId id="660" r:id="rId57"/>
    <p:sldId id="610" r:id="rId58"/>
    <p:sldId id="656" r:id="rId59"/>
    <p:sldId id="458" r:id="rId60"/>
    <p:sldId id="459" r:id="rId61"/>
    <p:sldId id="403" r:id="rId62"/>
    <p:sldId id="405" r:id="rId63"/>
    <p:sldId id="684" r:id="rId64"/>
    <p:sldId id="426" r:id="rId65"/>
    <p:sldId id="406" r:id="rId66"/>
    <p:sldId id="407" r:id="rId67"/>
    <p:sldId id="408" r:id="rId68"/>
    <p:sldId id="409" r:id="rId69"/>
    <p:sldId id="410" r:id="rId70"/>
    <p:sldId id="411" r:id="rId71"/>
    <p:sldId id="427" r:id="rId72"/>
    <p:sldId id="428" r:id="rId73"/>
    <p:sldId id="412" r:id="rId74"/>
    <p:sldId id="460" r:id="rId75"/>
    <p:sldId id="461" r:id="rId76"/>
    <p:sldId id="462" r:id="rId77"/>
    <p:sldId id="463" r:id="rId78"/>
    <p:sldId id="464" r:id="rId79"/>
    <p:sldId id="465" r:id="rId80"/>
    <p:sldId id="466" r:id="rId81"/>
    <p:sldId id="467" r:id="rId82"/>
    <p:sldId id="468" r:id="rId83"/>
    <p:sldId id="469" r:id="rId84"/>
    <p:sldId id="470" r:id="rId85"/>
    <p:sldId id="579" r:id="rId86"/>
    <p:sldId id="580" r:id="rId87"/>
    <p:sldId id="581" r:id="rId88"/>
    <p:sldId id="582" r:id="rId89"/>
    <p:sldId id="563" r:id="rId90"/>
    <p:sldId id="471" r:id="rId91"/>
    <p:sldId id="584" r:id="rId92"/>
    <p:sldId id="585" r:id="rId93"/>
    <p:sldId id="586" r:id="rId94"/>
    <p:sldId id="475" r:id="rId95"/>
    <p:sldId id="578" r:id="rId96"/>
    <p:sldId id="588" r:id="rId97"/>
    <p:sldId id="595" r:id="rId98"/>
    <p:sldId id="596" r:id="rId99"/>
    <p:sldId id="589" r:id="rId100"/>
    <p:sldId id="587" r:id="rId101"/>
    <p:sldId id="559" r:id="rId102"/>
    <p:sldId id="478" r:id="rId103"/>
    <p:sldId id="479" r:id="rId104"/>
    <p:sldId id="657" r:id="rId105"/>
    <p:sldId id="658" r:id="rId106"/>
    <p:sldId id="681" r:id="rId107"/>
    <p:sldId id="480" r:id="rId108"/>
    <p:sldId id="665" r:id="rId109"/>
    <p:sldId id="661" r:id="rId110"/>
    <p:sldId id="666" r:id="rId111"/>
    <p:sldId id="667" r:id="rId112"/>
    <p:sldId id="668" r:id="rId113"/>
    <p:sldId id="669" r:id="rId114"/>
    <p:sldId id="670" r:id="rId115"/>
    <p:sldId id="671" r:id="rId116"/>
    <p:sldId id="672" r:id="rId117"/>
    <p:sldId id="673" r:id="rId118"/>
    <p:sldId id="674" r:id="rId119"/>
    <p:sldId id="675" r:id="rId120"/>
    <p:sldId id="676" r:id="rId121"/>
    <p:sldId id="677" r:id="rId122"/>
    <p:sldId id="678" r:id="rId123"/>
    <p:sldId id="680" r:id="rId124"/>
    <p:sldId id="481" r:id="rId125"/>
    <p:sldId id="482" r:id="rId126"/>
    <p:sldId id="483" r:id="rId127"/>
    <p:sldId id="484" r:id="rId128"/>
    <p:sldId id="485" r:id="rId129"/>
    <p:sldId id="486" r:id="rId130"/>
    <p:sldId id="487" r:id="rId131"/>
    <p:sldId id="488" r:id="rId132"/>
    <p:sldId id="489" r:id="rId133"/>
    <p:sldId id="490" r:id="rId134"/>
    <p:sldId id="491" r:id="rId135"/>
    <p:sldId id="492" r:id="rId136"/>
    <p:sldId id="493" r:id="rId137"/>
    <p:sldId id="494" r:id="rId138"/>
    <p:sldId id="495" r:id="rId139"/>
    <p:sldId id="592" r:id="rId140"/>
    <p:sldId id="496" r:id="rId141"/>
    <p:sldId id="498" r:id="rId142"/>
    <p:sldId id="499" r:id="rId143"/>
    <p:sldId id="500" r:id="rId144"/>
    <p:sldId id="501" r:id="rId145"/>
    <p:sldId id="502" r:id="rId146"/>
    <p:sldId id="503" r:id="rId147"/>
    <p:sldId id="504" r:id="rId148"/>
    <p:sldId id="505" r:id="rId149"/>
    <p:sldId id="506" r:id="rId150"/>
    <p:sldId id="507" r:id="rId151"/>
    <p:sldId id="508" r:id="rId152"/>
    <p:sldId id="639" r:id="rId153"/>
    <p:sldId id="509" r:id="rId154"/>
    <p:sldId id="510" r:id="rId155"/>
    <p:sldId id="511" r:id="rId156"/>
    <p:sldId id="512" r:id="rId157"/>
    <p:sldId id="513" r:id="rId158"/>
    <p:sldId id="514" r:id="rId159"/>
    <p:sldId id="515" r:id="rId160"/>
    <p:sldId id="516" r:id="rId161"/>
    <p:sldId id="593" r:id="rId162"/>
    <p:sldId id="594" r:id="rId163"/>
    <p:sldId id="683" r:id="rId164"/>
    <p:sldId id="682" r:id="rId165"/>
    <p:sldId id="518" r:id="rId166"/>
    <p:sldId id="519" r:id="rId167"/>
    <p:sldId id="525" r:id="rId168"/>
    <p:sldId id="526" r:id="rId169"/>
    <p:sldId id="527" r:id="rId170"/>
    <p:sldId id="528" r:id="rId171"/>
    <p:sldId id="529" r:id="rId172"/>
    <p:sldId id="533" r:id="rId173"/>
    <p:sldId id="534" r:id="rId174"/>
    <p:sldId id="535" r:id="rId175"/>
    <p:sldId id="536" r:id="rId176"/>
    <p:sldId id="545" r:id="rId177"/>
    <p:sldId id="546" r:id="rId178"/>
    <p:sldId id="547" r:id="rId179"/>
    <p:sldId id="548" r:id="rId180"/>
    <p:sldId id="549" r:id="rId181"/>
    <p:sldId id="550" r:id="rId182"/>
    <p:sldId id="551" r:id="rId183"/>
    <p:sldId id="552" r:id="rId184"/>
    <p:sldId id="553" r:id="rId185"/>
    <p:sldId id="554" r:id="rId186"/>
    <p:sldId id="555" r:id="rId187"/>
    <p:sldId id="556" r:id="rId188"/>
    <p:sldId id="415" r:id="rId189"/>
    <p:sldId id="388" r:id="rId190"/>
    <p:sldId id="421" r:id="rId191"/>
    <p:sldId id="598" r:id="rId192"/>
    <p:sldId id="599" r:id="rId193"/>
    <p:sldId id="638" r:id="rId194"/>
    <p:sldId id="401" r:id="rId195"/>
    <p:sldId id="402" r:id="rId196"/>
    <p:sldId id="620" r:id="rId197"/>
    <p:sldId id="621" r:id="rId198"/>
    <p:sldId id="622" r:id="rId199"/>
    <p:sldId id="623" r:id="rId200"/>
    <p:sldId id="624" r:id="rId201"/>
    <p:sldId id="625" r:id="rId202"/>
    <p:sldId id="626" r:id="rId203"/>
    <p:sldId id="637" r:id="rId204"/>
    <p:sldId id="627" r:id="rId205"/>
    <p:sldId id="628" r:id="rId206"/>
    <p:sldId id="629" r:id="rId207"/>
  </p:sldIdLst>
  <p:sldSz cx="9144000" cy="6858000" type="screen4x3"/>
  <p:notesSz cx="7099300" cy="10234613"/>
  <p:kinsoku lang="ja-JP" invalStChars="、。，．・：；？！゛゜ヽヾゝゞ々ー’”）〕］｝〉》」』】°‰′″℃￠％ぁぃぅぇぉっゃゅょゎァィゥェォッャュョヮヵヶ!%),.:;?]}｡｣､･ｧｨｩｪｫｬｭｮｯｰﾞﾟ" invalEndChars="‘“（〔［｛〈《「『【￥＄$([\{｢￡"/>
  <p:defaultTextStyle>
    <a:defPPr>
      <a:defRPr lang="en-GB"/>
    </a:defPPr>
    <a:lvl1pPr algn="ctr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Lucida Sans Unicode" panose="020B0602030504020204" pitchFamily="34" charset="0"/>
        <a:ea typeface="+mn-ea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Lucida Sans Unicode" panose="020B0602030504020204" pitchFamily="34" charset="0"/>
        <a:ea typeface="+mn-ea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Lucida Sans Unicode" panose="020B0602030504020204" pitchFamily="34" charset="0"/>
        <a:ea typeface="+mn-ea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Lucida Sans Unicode" panose="020B0602030504020204" pitchFamily="34" charset="0"/>
        <a:ea typeface="+mn-ea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Lucida Sans Unicode" panose="020B0602030504020204" pitchFamily="34" charset="0"/>
        <a:ea typeface="+mn-ea"/>
        <a:cs typeface="+mn-cs"/>
      </a:defRPr>
    </a:lvl5pPr>
    <a:lvl6pPr marL="2286000" algn="l" defTabSz="914400" rtl="0" eaLnBrk="1" latinLnBrk="0" hangingPunct="1">
      <a:defRPr sz="2000" kern="1200">
        <a:solidFill>
          <a:schemeClr val="tx1"/>
        </a:solidFill>
        <a:latin typeface="Lucida Sans Unicode" panose="020B0602030504020204" pitchFamily="34" charset="0"/>
        <a:ea typeface="+mn-ea"/>
        <a:cs typeface="+mn-cs"/>
      </a:defRPr>
    </a:lvl6pPr>
    <a:lvl7pPr marL="2743200" algn="l" defTabSz="914400" rtl="0" eaLnBrk="1" latinLnBrk="0" hangingPunct="1">
      <a:defRPr sz="2000" kern="1200">
        <a:solidFill>
          <a:schemeClr val="tx1"/>
        </a:solidFill>
        <a:latin typeface="Lucida Sans Unicode" panose="020B0602030504020204" pitchFamily="34" charset="0"/>
        <a:ea typeface="+mn-ea"/>
        <a:cs typeface="+mn-cs"/>
      </a:defRPr>
    </a:lvl7pPr>
    <a:lvl8pPr marL="3200400" algn="l" defTabSz="914400" rtl="0" eaLnBrk="1" latinLnBrk="0" hangingPunct="1">
      <a:defRPr sz="2000" kern="1200">
        <a:solidFill>
          <a:schemeClr val="tx1"/>
        </a:solidFill>
        <a:latin typeface="Lucida Sans Unicode" panose="020B0602030504020204" pitchFamily="34" charset="0"/>
        <a:ea typeface="+mn-ea"/>
        <a:cs typeface="+mn-cs"/>
      </a:defRPr>
    </a:lvl8pPr>
    <a:lvl9pPr marL="3657600" algn="l" defTabSz="914400" rtl="0" eaLnBrk="1" latinLnBrk="0" hangingPunct="1">
      <a:defRPr sz="2000" kern="1200">
        <a:solidFill>
          <a:schemeClr val="tx1"/>
        </a:solidFill>
        <a:latin typeface="Lucida Sans Unicode" panose="020B0602030504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browse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606" autoAdjust="0"/>
    <p:restoredTop sz="91074" autoAdjust="0"/>
  </p:normalViewPr>
  <p:slideViewPr>
    <p:cSldViewPr>
      <p:cViewPr>
        <p:scale>
          <a:sx n="80" d="100"/>
          <a:sy n="80" d="100"/>
        </p:scale>
        <p:origin x="1072" y="-3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509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handoutMaster" Target="handoutMasters/handoutMaster1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presProps" Target="presProps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viewProps" Target="viewProps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theme" Target="theme/theme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tableStyles" Target="tableStyle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857250" y="4864100"/>
            <a:ext cx="5384800" cy="431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/>
              <a:t>Click to edit Master notes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194563" name="Rectangle 3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52525" y="887413"/>
            <a:ext cx="4795838" cy="359727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openloop.com/softwareEngineering/patterns/architecturePattern/arch_Broker.htm" TargetMode="External"/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6" name="Rectangle 7"/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559" tIns="45779" rIns="91559" bIns="45779"/>
          <a:lstStyle>
            <a:lvl1pPr algn="l" eaLnBrk="0" hangingPunct="0">
              <a:spcBef>
                <a:spcPct val="30000"/>
              </a:spcBef>
              <a:tabLst>
                <a:tab pos="723900" algn="l"/>
                <a:tab pos="1449388" algn="l"/>
                <a:tab pos="2173288" algn="l"/>
                <a:tab pos="2898775" algn="l"/>
              </a:tabLs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 algn="l" eaLnBrk="0" hangingPunct="0">
              <a:spcBef>
                <a:spcPct val="30000"/>
              </a:spcBef>
              <a:tabLst>
                <a:tab pos="723900" algn="l"/>
                <a:tab pos="1449388" algn="l"/>
                <a:tab pos="2173288" algn="l"/>
                <a:tab pos="2898775" algn="l"/>
              </a:tabLs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 algn="l" eaLnBrk="0" hangingPunct="0">
              <a:spcBef>
                <a:spcPct val="30000"/>
              </a:spcBef>
              <a:tabLst>
                <a:tab pos="723900" algn="l"/>
                <a:tab pos="1449388" algn="l"/>
                <a:tab pos="2173288" algn="l"/>
                <a:tab pos="2898775" algn="l"/>
              </a:tabLs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 algn="l" eaLnBrk="0" hangingPunct="0">
              <a:spcBef>
                <a:spcPct val="30000"/>
              </a:spcBef>
              <a:tabLst>
                <a:tab pos="723900" algn="l"/>
                <a:tab pos="1449388" algn="l"/>
                <a:tab pos="2173288" algn="l"/>
                <a:tab pos="2898775" algn="l"/>
              </a:tabLs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 algn="l" eaLnBrk="0" hangingPunct="0">
              <a:spcBef>
                <a:spcPct val="30000"/>
              </a:spcBef>
              <a:tabLst>
                <a:tab pos="723900" algn="l"/>
                <a:tab pos="1449388" algn="l"/>
                <a:tab pos="2173288" algn="l"/>
                <a:tab pos="2898775" algn="l"/>
              </a:tabLs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723900" algn="l"/>
                <a:tab pos="1449388" algn="l"/>
                <a:tab pos="2173288" algn="l"/>
                <a:tab pos="2898775" algn="l"/>
              </a:tabLs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723900" algn="l"/>
                <a:tab pos="1449388" algn="l"/>
                <a:tab pos="2173288" algn="l"/>
                <a:tab pos="2898775" algn="l"/>
              </a:tabLs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723900" algn="l"/>
                <a:tab pos="1449388" algn="l"/>
                <a:tab pos="2173288" algn="l"/>
                <a:tab pos="2898775" algn="l"/>
              </a:tabLs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723900" algn="l"/>
                <a:tab pos="1449388" algn="l"/>
                <a:tab pos="2173288" algn="l"/>
                <a:tab pos="2898775" algn="l"/>
              </a:tabLs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fld id="{7E142697-7F3F-4D7F-871C-100DC8171B08}" type="slidenum">
              <a:rPr lang="en-GB" altLang="it-IT" sz="1300">
                <a:solidFill>
                  <a:srgbClr val="000000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rPr>
              <a:pPr algn="ctr" eaLnBrk="1" hangingPunct="1">
                <a:spcBef>
                  <a:spcPct val="0"/>
                </a:spcBef>
              </a:pPr>
              <a:t>54</a:t>
            </a:fld>
            <a:endParaRPr lang="en-GB" altLang="it-IT" sz="1300">
              <a:solidFill>
                <a:srgbClr val="000000"/>
              </a:solidFill>
              <a:latin typeface="Times New Roman" panose="02020603050405020304" pitchFamily="18" charset="0"/>
              <a:cs typeface="Lucida Sans Unicode" panose="020B0602030504020204" pitchFamily="34" charset="0"/>
            </a:endParaRPr>
          </a:p>
        </p:txBody>
      </p:sp>
      <p:sp>
        <p:nvSpPr>
          <p:cNvPr id="195587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3337" cy="3836988"/>
          </a:xfrm>
          <a:ln/>
        </p:spPr>
      </p:sp>
      <p:sp>
        <p:nvSpPr>
          <p:cNvPr id="195588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946150" y="4859338"/>
            <a:ext cx="5205413" cy="46069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it-IT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02" name="Rectangle 7"/>
          <p:cNvSpPr txBox="1">
            <a:spLocks noGrp="1" noChangeArrowheads="1"/>
          </p:cNvSpPr>
          <p:nvPr/>
        </p:nvSpPr>
        <p:spPr bwMode="auto">
          <a:xfrm>
            <a:off x="4021138" y="9723438"/>
            <a:ext cx="3078162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25" tIns="46013" rIns="92025" bIns="46013" anchor="b"/>
          <a:lstStyle>
            <a:lvl1pPr algn="l" defTabSz="9191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 algn="l" defTabSz="9191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 algn="l" defTabSz="9191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 algn="l" defTabSz="9191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 algn="l" defTabSz="9191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defTabSz="9191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defTabSz="9191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defTabSz="9191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defTabSz="9191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9E4DB9A1-B667-4B33-A33D-7B0D912A5816}" type="slidenum">
              <a:rPr lang="it-IT" altLang="it-IT">
                <a:cs typeface="Lucida Sans Unicode" panose="020B0602030504020204" pitchFamily="34" charset="0"/>
              </a:rPr>
              <a:pPr algn="r" eaLnBrk="1" hangingPunct="1">
                <a:spcBef>
                  <a:spcPct val="0"/>
                </a:spcBef>
              </a:pPr>
              <a:t>80</a:t>
            </a:fld>
            <a:endParaRPr lang="it-IT" altLang="it-IT">
              <a:cs typeface="Lucida Sans Unicode" panose="020B0602030504020204" pitchFamily="34" charset="0"/>
            </a:endParaRPr>
          </a:p>
        </p:txBody>
      </p:sp>
      <p:sp>
        <p:nvSpPr>
          <p:cNvPr id="204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3775" y="768350"/>
            <a:ext cx="5113338" cy="3836988"/>
          </a:xfrm>
          <a:ln/>
        </p:spPr>
      </p:sp>
      <p:sp>
        <p:nvSpPr>
          <p:cNvPr id="20480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en-US" altLang="it-IT">
              <a:latin typeface="Times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6" name="Rectangle 7"/>
          <p:cNvSpPr txBox="1">
            <a:spLocks noGrp="1" noChangeArrowheads="1"/>
          </p:cNvSpPr>
          <p:nvPr/>
        </p:nvSpPr>
        <p:spPr bwMode="auto">
          <a:xfrm>
            <a:off x="4021138" y="9723438"/>
            <a:ext cx="3078162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25" tIns="46013" rIns="92025" bIns="46013" anchor="b"/>
          <a:lstStyle>
            <a:lvl1pPr algn="l" defTabSz="9191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 algn="l" defTabSz="9191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 algn="l" defTabSz="9191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 algn="l" defTabSz="9191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 algn="l" defTabSz="9191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defTabSz="9191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defTabSz="9191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defTabSz="9191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defTabSz="9191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54DBC5DE-58F5-43E3-980B-A2A6BCCE163C}" type="slidenum">
              <a:rPr lang="it-IT" altLang="it-IT">
                <a:cs typeface="Lucida Sans Unicode" panose="020B0602030504020204" pitchFamily="34" charset="0"/>
              </a:rPr>
              <a:pPr algn="r" eaLnBrk="1" hangingPunct="1">
                <a:spcBef>
                  <a:spcPct val="0"/>
                </a:spcBef>
              </a:pPr>
              <a:t>81</a:t>
            </a:fld>
            <a:endParaRPr lang="it-IT" altLang="it-IT">
              <a:cs typeface="Lucida Sans Unicode" panose="020B0602030504020204" pitchFamily="34" charset="0"/>
            </a:endParaRPr>
          </a:p>
        </p:txBody>
      </p:sp>
      <p:sp>
        <p:nvSpPr>
          <p:cNvPr id="2058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3775" y="768350"/>
            <a:ext cx="5113338" cy="3836988"/>
          </a:xfrm>
          <a:ln/>
        </p:spPr>
      </p:sp>
      <p:sp>
        <p:nvSpPr>
          <p:cNvPr id="20582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en-US" altLang="it-IT">
              <a:latin typeface="Times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0" name="Rectangle 7"/>
          <p:cNvSpPr txBox="1">
            <a:spLocks noGrp="1" noChangeArrowheads="1"/>
          </p:cNvSpPr>
          <p:nvPr/>
        </p:nvSpPr>
        <p:spPr bwMode="auto">
          <a:xfrm>
            <a:off x="4021138" y="9723438"/>
            <a:ext cx="3078162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25" tIns="46013" rIns="92025" bIns="46013" anchor="b"/>
          <a:lstStyle>
            <a:lvl1pPr algn="l" defTabSz="9191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 algn="l" defTabSz="9191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 algn="l" defTabSz="9191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 algn="l" defTabSz="9191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 algn="l" defTabSz="9191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defTabSz="9191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defTabSz="9191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defTabSz="9191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defTabSz="9191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D42A5D9A-F7A3-4883-9AF6-A1C65EE9D01E}" type="slidenum">
              <a:rPr lang="it-IT" altLang="it-IT">
                <a:cs typeface="Lucida Sans Unicode" panose="020B0602030504020204" pitchFamily="34" charset="0"/>
              </a:rPr>
              <a:pPr algn="r" eaLnBrk="1" hangingPunct="1">
                <a:spcBef>
                  <a:spcPct val="0"/>
                </a:spcBef>
              </a:pPr>
              <a:t>82</a:t>
            </a:fld>
            <a:endParaRPr lang="it-IT" altLang="it-IT">
              <a:cs typeface="Lucida Sans Unicode" panose="020B0602030504020204" pitchFamily="34" charset="0"/>
            </a:endParaRPr>
          </a:p>
        </p:txBody>
      </p:sp>
      <p:sp>
        <p:nvSpPr>
          <p:cNvPr id="206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3775" y="768350"/>
            <a:ext cx="5113338" cy="3836988"/>
          </a:xfrm>
          <a:ln/>
        </p:spPr>
      </p:sp>
      <p:sp>
        <p:nvSpPr>
          <p:cNvPr id="206852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en-US" altLang="it-IT">
              <a:latin typeface="Times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74" name="Rectangle 7"/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559" tIns="45779" rIns="91559" bIns="45779"/>
          <a:lstStyle>
            <a:lvl1pPr algn="l" eaLnBrk="0" hangingPunct="0">
              <a:spcBef>
                <a:spcPct val="30000"/>
              </a:spcBef>
              <a:tabLst>
                <a:tab pos="723900" algn="l"/>
                <a:tab pos="1449388" algn="l"/>
                <a:tab pos="2173288" algn="l"/>
                <a:tab pos="2898775" algn="l"/>
              </a:tabLs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 algn="l" eaLnBrk="0" hangingPunct="0">
              <a:spcBef>
                <a:spcPct val="30000"/>
              </a:spcBef>
              <a:tabLst>
                <a:tab pos="723900" algn="l"/>
                <a:tab pos="1449388" algn="l"/>
                <a:tab pos="2173288" algn="l"/>
                <a:tab pos="2898775" algn="l"/>
              </a:tabLs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 algn="l" eaLnBrk="0" hangingPunct="0">
              <a:spcBef>
                <a:spcPct val="30000"/>
              </a:spcBef>
              <a:tabLst>
                <a:tab pos="723900" algn="l"/>
                <a:tab pos="1449388" algn="l"/>
                <a:tab pos="2173288" algn="l"/>
                <a:tab pos="2898775" algn="l"/>
              </a:tabLs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 algn="l" eaLnBrk="0" hangingPunct="0">
              <a:spcBef>
                <a:spcPct val="30000"/>
              </a:spcBef>
              <a:tabLst>
                <a:tab pos="723900" algn="l"/>
                <a:tab pos="1449388" algn="l"/>
                <a:tab pos="2173288" algn="l"/>
                <a:tab pos="2898775" algn="l"/>
              </a:tabLs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 algn="l" eaLnBrk="0" hangingPunct="0">
              <a:spcBef>
                <a:spcPct val="30000"/>
              </a:spcBef>
              <a:tabLst>
                <a:tab pos="723900" algn="l"/>
                <a:tab pos="1449388" algn="l"/>
                <a:tab pos="2173288" algn="l"/>
                <a:tab pos="2898775" algn="l"/>
              </a:tabLs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723900" algn="l"/>
                <a:tab pos="1449388" algn="l"/>
                <a:tab pos="2173288" algn="l"/>
                <a:tab pos="2898775" algn="l"/>
              </a:tabLs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723900" algn="l"/>
                <a:tab pos="1449388" algn="l"/>
                <a:tab pos="2173288" algn="l"/>
                <a:tab pos="2898775" algn="l"/>
              </a:tabLs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723900" algn="l"/>
                <a:tab pos="1449388" algn="l"/>
                <a:tab pos="2173288" algn="l"/>
                <a:tab pos="2898775" algn="l"/>
              </a:tabLs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723900" algn="l"/>
                <a:tab pos="1449388" algn="l"/>
                <a:tab pos="2173288" algn="l"/>
                <a:tab pos="2898775" algn="l"/>
              </a:tabLs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fld id="{89ECAD0E-6819-4C8F-9E16-00EC80B8D81C}" type="slidenum">
              <a:rPr lang="en-GB" altLang="it-IT" sz="1300">
                <a:solidFill>
                  <a:srgbClr val="000000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rPr>
              <a:pPr algn="ctr" eaLnBrk="1" hangingPunct="1">
                <a:spcBef>
                  <a:spcPct val="0"/>
                </a:spcBef>
              </a:pPr>
              <a:t>83</a:t>
            </a:fld>
            <a:endParaRPr lang="en-GB" altLang="it-IT" sz="1300">
              <a:solidFill>
                <a:srgbClr val="000000"/>
              </a:solidFill>
              <a:latin typeface="Times New Roman" panose="02020603050405020304" pitchFamily="18" charset="0"/>
              <a:cs typeface="Lucida Sans Unicode" panose="020B0602030504020204" pitchFamily="34" charset="0"/>
            </a:endParaRPr>
          </a:p>
        </p:txBody>
      </p:sp>
      <p:sp>
        <p:nvSpPr>
          <p:cNvPr id="207875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3337" cy="3836988"/>
          </a:xfrm>
          <a:ln/>
        </p:spPr>
      </p:sp>
      <p:sp>
        <p:nvSpPr>
          <p:cNvPr id="207876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946150" y="4859338"/>
            <a:ext cx="5205413" cy="46069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r>
              <a:rPr lang="it-IT" altLang="it-IT" dirty="0">
                <a:latin typeface="Times New Roman" panose="02020603050405020304" pitchFamily="18" charset="0"/>
              </a:rPr>
              <a:t>Problem is in heterogeneity of communication</a:t>
            </a:r>
            <a:endParaRPr lang="en-US" altLang="it-IT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98" name="Rectangle 7"/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559" tIns="45779" rIns="91559" bIns="45779"/>
          <a:lstStyle>
            <a:lvl1pPr algn="l" eaLnBrk="0" hangingPunct="0">
              <a:spcBef>
                <a:spcPct val="30000"/>
              </a:spcBef>
              <a:tabLst>
                <a:tab pos="723900" algn="l"/>
                <a:tab pos="1449388" algn="l"/>
                <a:tab pos="2173288" algn="l"/>
                <a:tab pos="2898775" algn="l"/>
              </a:tabLs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 algn="l" eaLnBrk="0" hangingPunct="0">
              <a:spcBef>
                <a:spcPct val="30000"/>
              </a:spcBef>
              <a:tabLst>
                <a:tab pos="723900" algn="l"/>
                <a:tab pos="1449388" algn="l"/>
                <a:tab pos="2173288" algn="l"/>
                <a:tab pos="2898775" algn="l"/>
              </a:tabLs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 algn="l" eaLnBrk="0" hangingPunct="0">
              <a:spcBef>
                <a:spcPct val="30000"/>
              </a:spcBef>
              <a:tabLst>
                <a:tab pos="723900" algn="l"/>
                <a:tab pos="1449388" algn="l"/>
                <a:tab pos="2173288" algn="l"/>
                <a:tab pos="2898775" algn="l"/>
              </a:tabLs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 algn="l" eaLnBrk="0" hangingPunct="0">
              <a:spcBef>
                <a:spcPct val="30000"/>
              </a:spcBef>
              <a:tabLst>
                <a:tab pos="723900" algn="l"/>
                <a:tab pos="1449388" algn="l"/>
                <a:tab pos="2173288" algn="l"/>
                <a:tab pos="2898775" algn="l"/>
              </a:tabLs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 algn="l" eaLnBrk="0" hangingPunct="0">
              <a:spcBef>
                <a:spcPct val="30000"/>
              </a:spcBef>
              <a:tabLst>
                <a:tab pos="723900" algn="l"/>
                <a:tab pos="1449388" algn="l"/>
                <a:tab pos="2173288" algn="l"/>
                <a:tab pos="2898775" algn="l"/>
              </a:tabLs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723900" algn="l"/>
                <a:tab pos="1449388" algn="l"/>
                <a:tab pos="2173288" algn="l"/>
                <a:tab pos="2898775" algn="l"/>
              </a:tabLs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723900" algn="l"/>
                <a:tab pos="1449388" algn="l"/>
                <a:tab pos="2173288" algn="l"/>
                <a:tab pos="2898775" algn="l"/>
              </a:tabLs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723900" algn="l"/>
                <a:tab pos="1449388" algn="l"/>
                <a:tab pos="2173288" algn="l"/>
                <a:tab pos="2898775" algn="l"/>
              </a:tabLs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723900" algn="l"/>
                <a:tab pos="1449388" algn="l"/>
                <a:tab pos="2173288" algn="l"/>
                <a:tab pos="2898775" algn="l"/>
              </a:tabLs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fld id="{55587EF5-1C16-40C0-8E3F-81D1EBFA6C12}" type="slidenum">
              <a:rPr lang="en-GB" altLang="it-IT" sz="1300">
                <a:solidFill>
                  <a:srgbClr val="000000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rPr>
              <a:pPr algn="ctr" eaLnBrk="1" hangingPunct="1">
                <a:spcBef>
                  <a:spcPct val="0"/>
                </a:spcBef>
              </a:pPr>
              <a:t>84</a:t>
            </a:fld>
            <a:endParaRPr lang="en-GB" altLang="it-IT" sz="1300">
              <a:solidFill>
                <a:srgbClr val="000000"/>
              </a:solidFill>
              <a:latin typeface="Times New Roman" panose="02020603050405020304" pitchFamily="18" charset="0"/>
              <a:cs typeface="Lucida Sans Unicode" panose="020B0602030504020204" pitchFamily="34" charset="0"/>
            </a:endParaRPr>
          </a:p>
        </p:txBody>
      </p:sp>
      <p:sp>
        <p:nvSpPr>
          <p:cNvPr id="208899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3337" cy="3836988"/>
          </a:xfrm>
          <a:ln/>
        </p:spPr>
      </p:sp>
      <p:sp>
        <p:nvSpPr>
          <p:cNvPr id="208900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946150" y="4859338"/>
            <a:ext cx="5205413" cy="46069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r>
              <a:rPr lang="en-US" dirty="0">
                <a:hlinkClick r:id="rId3"/>
              </a:rPr>
              <a:t>Architectural Patterns: Broker (openloop.com)</a:t>
            </a:r>
            <a:endParaRPr lang="en-US" altLang="it-IT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22" name="Rectangle 7"/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559" tIns="45779" rIns="91559" bIns="45779"/>
          <a:lstStyle>
            <a:lvl1pPr algn="l" eaLnBrk="0" hangingPunct="0">
              <a:spcBef>
                <a:spcPct val="30000"/>
              </a:spcBef>
              <a:tabLst>
                <a:tab pos="723900" algn="l"/>
                <a:tab pos="1449388" algn="l"/>
                <a:tab pos="2173288" algn="l"/>
                <a:tab pos="2898775" algn="l"/>
              </a:tabLs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 algn="l" eaLnBrk="0" hangingPunct="0">
              <a:spcBef>
                <a:spcPct val="30000"/>
              </a:spcBef>
              <a:tabLst>
                <a:tab pos="723900" algn="l"/>
                <a:tab pos="1449388" algn="l"/>
                <a:tab pos="2173288" algn="l"/>
                <a:tab pos="2898775" algn="l"/>
              </a:tabLs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 algn="l" eaLnBrk="0" hangingPunct="0">
              <a:spcBef>
                <a:spcPct val="30000"/>
              </a:spcBef>
              <a:tabLst>
                <a:tab pos="723900" algn="l"/>
                <a:tab pos="1449388" algn="l"/>
                <a:tab pos="2173288" algn="l"/>
                <a:tab pos="2898775" algn="l"/>
              </a:tabLs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 algn="l" eaLnBrk="0" hangingPunct="0">
              <a:spcBef>
                <a:spcPct val="30000"/>
              </a:spcBef>
              <a:tabLst>
                <a:tab pos="723900" algn="l"/>
                <a:tab pos="1449388" algn="l"/>
                <a:tab pos="2173288" algn="l"/>
                <a:tab pos="2898775" algn="l"/>
              </a:tabLs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 algn="l" eaLnBrk="0" hangingPunct="0">
              <a:spcBef>
                <a:spcPct val="30000"/>
              </a:spcBef>
              <a:tabLst>
                <a:tab pos="723900" algn="l"/>
                <a:tab pos="1449388" algn="l"/>
                <a:tab pos="2173288" algn="l"/>
                <a:tab pos="2898775" algn="l"/>
              </a:tabLs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723900" algn="l"/>
                <a:tab pos="1449388" algn="l"/>
                <a:tab pos="2173288" algn="l"/>
                <a:tab pos="2898775" algn="l"/>
              </a:tabLs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723900" algn="l"/>
                <a:tab pos="1449388" algn="l"/>
                <a:tab pos="2173288" algn="l"/>
                <a:tab pos="2898775" algn="l"/>
              </a:tabLs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723900" algn="l"/>
                <a:tab pos="1449388" algn="l"/>
                <a:tab pos="2173288" algn="l"/>
                <a:tab pos="2898775" algn="l"/>
              </a:tabLs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723900" algn="l"/>
                <a:tab pos="1449388" algn="l"/>
                <a:tab pos="2173288" algn="l"/>
                <a:tab pos="2898775" algn="l"/>
              </a:tabLs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fld id="{A2DCF41F-58FC-42CE-9AC4-DA66DB3A59BB}" type="slidenum">
              <a:rPr lang="en-GB" altLang="it-IT" sz="1300">
                <a:solidFill>
                  <a:srgbClr val="000000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rPr>
              <a:pPr algn="ctr" eaLnBrk="1" hangingPunct="1">
                <a:spcBef>
                  <a:spcPct val="0"/>
                </a:spcBef>
              </a:pPr>
              <a:t>89</a:t>
            </a:fld>
            <a:endParaRPr lang="en-GB" altLang="it-IT" sz="1300">
              <a:solidFill>
                <a:srgbClr val="000000"/>
              </a:solidFill>
              <a:latin typeface="Times New Roman" panose="02020603050405020304" pitchFamily="18" charset="0"/>
              <a:cs typeface="Lucida Sans Unicode" panose="020B0602030504020204" pitchFamily="34" charset="0"/>
            </a:endParaRPr>
          </a:p>
        </p:txBody>
      </p:sp>
      <p:sp>
        <p:nvSpPr>
          <p:cNvPr id="209923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3337" cy="3836988"/>
          </a:xfrm>
          <a:ln/>
        </p:spPr>
      </p:sp>
      <p:sp>
        <p:nvSpPr>
          <p:cNvPr id="209924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946150" y="4859338"/>
            <a:ext cx="5205413" cy="46069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it-IT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46" name="Rectangle 7"/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559" tIns="45779" rIns="91559" bIns="45779"/>
          <a:lstStyle>
            <a:lvl1pPr algn="l" eaLnBrk="0" hangingPunct="0">
              <a:spcBef>
                <a:spcPct val="30000"/>
              </a:spcBef>
              <a:tabLst>
                <a:tab pos="723900" algn="l"/>
                <a:tab pos="1449388" algn="l"/>
                <a:tab pos="2173288" algn="l"/>
                <a:tab pos="2898775" algn="l"/>
              </a:tabLs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 algn="l" eaLnBrk="0" hangingPunct="0">
              <a:spcBef>
                <a:spcPct val="30000"/>
              </a:spcBef>
              <a:tabLst>
                <a:tab pos="723900" algn="l"/>
                <a:tab pos="1449388" algn="l"/>
                <a:tab pos="2173288" algn="l"/>
                <a:tab pos="2898775" algn="l"/>
              </a:tabLs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 algn="l" eaLnBrk="0" hangingPunct="0">
              <a:spcBef>
                <a:spcPct val="30000"/>
              </a:spcBef>
              <a:tabLst>
                <a:tab pos="723900" algn="l"/>
                <a:tab pos="1449388" algn="l"/>
                <a:tab pos="2173288" algn="l"/>
                <a:tab pos="2898775" algn="l"/>
              </a:tabLs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 algn="l" eaLnBrk="0" hangingPunct="0">
              <a:spcBef>
                <a:spcPct val="30000"/>
              </a:spcBef>
              <a:tabLst>
                <a:tab pos="723900" algn="l"/>
                <a:tab pos="1449388" algn="l"/>
                <a:tab pos="2173288" algn="l"/>
                <a:tab pos="2898775" algn="l"/>
              </a:tabLs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 algn="l" eaLnBrk="0" hangingPunct="0">
              <a:spcBef>
                <a:spcPct val="30000"/>
              </a:spcBef>
              <a:tabLst>
                <a:tab pos="723900" algn="l"/>
                <a:tab pos="1449388" algn="l"/>
                <a:tab pos="2173288" algn="l"/>
                <a:tab pos="2898775" algn="l"/>
              </a:tabLs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723900" algn="l"/>
                <a:tab pos="1449388" algn="l"/>
                <a:tab pos="2173288" algn="l"/>
                <a:tab pos="2898775" algn="l"/>
              </a:tabLs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723900" algn="l"/>
                <a:tab pos="1449388" algn="l"/>
                <a:tab pos="2173288" algn="l"/>
                <a:tab pos="2898775" algn="l"/>
              </a:tabLs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723900" algn="l"/>
                <a:tab pos="1449388" algn="l"/>
                <a:tab pos="2173288" algn="l"/>
                <a:tab pos="2898775" algn="l"/>
              </a:tabLs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723900" algn="l"/>
                <a:tab pos="1449388" algn="l"/>
                <a:tab pos="2173288" algn="l"/>
                <a:tab pos="2898775" algn="l"/>
              </a:tabLs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fld id="{DCD4AEC2-2A37-47F4-88C2-8BE7943E62BB}" type="slidenum">
              <a:rPr lang="en-GB" altLang="it-IT" sz="1300">
                <a:solidFill>
                  <a:srgbClr val="000000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rPr>
              <a:pPr algn="ctr" eaLnBrk="1" hangingPunct="1">
                <a:spcBef>
                  <a:spcPct val="0"/>
                </a:spcBef>
              </a:pPr>
              <a:t>90</a:t>
            </a:fld>
            <a:endParaRPr lang="en-GB" altLang="it-IT" sz="1300">
              <a:solidFill>
                <a:srgbClr val="000000"/>
              </a:solidFill>
              <a:latin typeface="Times New Roman" panose="02020603050405020304" pitchFamily="18" charset="0"/>
              <a:cs typeface="Lucida Sans Unicode" panose="020B0602030504020204" pitchFamily="34" charset="0"/>
            </a:endParaRPr>
          </a:p>
        </p:txBody>
      </p:sp>
      <p:sp>
        <p:nvSpPr>
          <p:cNvPr id="210947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3337" cy="3836988"/>
          </a:xfrm>
          <a:ln/>
        </p:spPr>
      </p:sp>
      <p:sp>
        <p:nvSpPr>
          <p:cNvPr id="210948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946150" y="4859338"/>
            <a:ext cx="5205413" cy="46069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it-IT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970" name="Rectangle 7"/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559" tIns="45779" rIns="91559" bIns="45779"/>
          <a:lstStyle>
            <a:lvl1pPr algn="l" eaLnBrk="0" hangingPunct="0">
              <a:spcBef>
                <a:spcPct val="30000"/>
              </a:spcBef>
              <a:tabLst>
                <a:tab pos="723900" algn="l"/>
                <a:tab pos="1449388" algn="l"/>
                <a:tab pos="2173288" algn="l"/>
                <a:tab pos="2898775" algn="l"/>
              </a:tabLs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 algn="l" eaLnBrk="0" hangingPunct="0">
              <a:spcBef>
                <a:spcPct val="30000"/>
              </a:spcBef>
              <a:tabLst>
                <a:tab pos="723900" algn="l"/>
                <a:tab pos="1449388" algn="l"/>
                <a:tab pos="2173288" algn="l"/>
                <a:tab pos="2898775" algn="l"/>
              </a:tabLs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 algn="l" eaLnBrk="0" hangingPunct="0">
              <a:spcBef>
                <a:spcPct val="30000"/>
              </a:spcBef>
              <a:tabLst>
                <a:tab pos="723900" algn="l"/>
                <a:tab pos="1449388" algn="l"/>
                <a:tab pos="2173288" algn="l"/>
                <a:tab pos="2898775" algn="l"/>
              </a:tabLs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 algn="l" eaLnBrk="0" hangingPunct="0">
              <a:spcBef>
                <a:spcPct val="30000"/>
              </a:spcBef>
              <a:tabLst>
                <a:tab pos="723900" algn="l"/>
                <a:tab pos="1449388" algn="l"/>
                <a:tab pos="2173288" algn="l"/>
                <a:tab pos="2898775" algn="l"/>
              </a:tabLs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 algn="l" eaLnBrk="0" hangingPunct="0">
              <a:spcBef>
                <a:spcPct val="30000"/>
              </a:spcBef>
              <a:tabLst>
                <a:tab pos="723900" algn="l"/>
                <a:tab pos="1449388" algn="l"/>
                <a:tab pos="2173288" algn="l"/>
                <a:tab pos="2898775" algn="l"/>
              </a:tabLs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723900" algn="l"/>
                <a:tab pos="1449388" algn="l"/>
                <a:tab pos="2173288" algn="l"/>
                <a:tab pos="2898775" algn="l"/>
              </a:tabLs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723900" algn="l"/>
                <a:tab pos="1449388" algn="l"/>
                <a:tab pos="2173288" algn="l"/>
                <a:tab pos="2898775" algn="l"/>
              </a:tabLs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723900" algn="l"/>
                <a:tab pos="1449388" algn="l"/>
                <a:tab pos="2173288" algn="l"/>
                <a:tab pos="2898775" algn="l"/>
              </a:tabLs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723900" algn="l"/>
                <a:tab pos="1449388" algn="l"/>
                <a:tab pos="2173288" algn="l"/>
                <a:tab pos="2898775" algn="l"/>
              </a:tabLs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fld id="{E766C52F-8B2F-4425-9370-1F5F46575BD2}" type="slidenum">
              <a:rPr lang="en-GB" altLang="it-IT" sz="1300">
                <a:solidFill>
                  <a:srgbClr val="000000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rPr>
              <a:pPr algn="ctr" eaLnBrk="1" hangingPunct="1">
                <a:spcBef>
                  <a:spcPct val="0"/>
                </a:spcBef>
              </a:pPr>
              <a:t>102</a:t>
            </a:fld>
            <a:endParaRPr lang="en-GB" altLang="it-IT" sz="1300">
              <a:solidFill>
                <a:srgbClr val="000000"/>
              </a:solidFill>
              <a:latin typeface="Times New Roman" panose="02020603050405020304" pitchFamily="18" charset="0"/>
              <a:cs typeface="Lucida Sans Unicode" panose="020B0602030504020204" pitchFamily="34" charset="0"/>
            </a:endParaRPr>
          </a:p>
        </p:txBody>
      </p:sp>
      <p:sp>
        <p:nvSpPr>
          <p:cNvPr id="211971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3337" cy="3836988"/>
          </a:xfrm>
          <a:ln/>
        </p:spPr>
      </p:sp>
      <p:sp>
        <p:nvSpPr>
          <p:cNvPr id="211972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946150" y="4859338"/>
            <a:ext cx="5205413" cy="46069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it-IT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94" name="Rectangle 7"/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559" tIns="45779" rIns="91559" bIns="45779"/>
          <a:lstStyle>
            <a:lvl1pPr algn="l" eaLnBrk="0" hangingPunct="0">
              <a:spcBef>
                <a:spcPct val="30000"/>
              </a:spcBef>
              <a:tabLst>
                <a:tab pos="723900" algn="l"/>
                <a:tab pos="1449388" algn="l"/>
                <a:tab pos="2173288" algn="l"/>
                <a:tab pos="2898775" algn="l"/>
              </a:tabLs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 algn="l" eaLnBrk="0" hangingPunct="0">
              <a:spcBef>
                <a:spcPct val="30000"/>
              </a:spcBef>
              <a:tabLst>
                <a:tab pos="723900" algn="l"/>
                <a:tab pos="1449388" algn="l"/>
                <a:tab pos="2173288" algn="l"/>
                <a:tab pos="2898775" algn="l"/>
              </a:tabLs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 algn="l" eaLnBrk="0" hangingPunct="0">
              <a:spcBef>
                <a:spcPct val="30000"/>
              </a:spcBef>
              <a:tabLst>
                <a:tab pos="723900" algn="l"/>
                <a:tab pos="1449388" algn="l"/>
                <a:tab pos="2173288" algn="l"/>
                <a:tab pos="2898775" algn="l"/>
              </a:tabLs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 algn="l" eaLnBrk="0" hangingPunct="0">
              <a:spcBef>
                <a:spcPct val="30000"/>
              </a:spcBef>
              <a:tabLst>
                <a:tab pos="723900" algn="l"/>
                <a:tab pos="1449388" algn="l"/>
                <a:tab pos="2173288" algn="l"/>
                <a:tab pos="2898775" algn="l"/>
              </a:tabLs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 algn="l" eaLnBrk="0" hangingPunct="0">
              <a:spcBef>
                <a:spcPct val="30000"/>
              </a:spcBef>
              <a:tabLst>
                <a:tab pos="723900" algn="l"/>
                <a:tab pos="1449388" algn="l"/>
                <a:tab pos="2173288" algn="l"/>
                <a:tab pos="2898775" algn="l"/>
              </a:tabLs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723900" algn="l"/>
                <a:tab pos="1449388" algn="l"/>
                <a:tab pos="2173288" algn="l"/>
                <a:tab pos="2898775" algn="l"/>
              </a:tabLs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723900" algn="l"/>
                <a:tab pos="1449388" algn="l"/>
                <a:tab pos="2173288" algn="l"/>
                <a:tab pos="2898775" algn="l"/>
              </a:tabLs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723900" algn="l"/>
                <a:tab pos="1449388" algn="l"/>
                <a:tab pos="2173288" algn="l"/>
                <a:tab pos="2898775" algn="l"/>
              </a:tabLs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723900" algn="l"/>
                <a:tab pos="1449388" algn="l"/>
                <a:tab pos="2173288" algn="l"/>
                <a:tab pos="2898775" algn="l"/>
              </a:tabLs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fld id="{8FAA158D-4D67-4828-904B-B3748A02229E}" type="slidenum">
              <a:rPr lang="en-GB" altLang="it-IT" sz="1300">
                <a:solidFill>
                  <a:srgbClr val="000000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rPr>
              <a:pPr algn="ctr" eaLnBrk="1" hangingPunct="1">
                <a:spcBef>
                  <a:spcPct val="0"/>
                </a:spcBef>
              </a:pPr>
              <a:t>103</a:t>
            </a:fld>
            <a:endParaRPr lang="en-GB" altLang="it-IT" sz="1300">
              <a:solidFill>
                <a:srgbClr val="000000"/>
              </a:solidFill>
              <a:latin typeface="Times New Roman" panose="02020603050405020304" pitchFamily="18" charset="0"/>
              <a:cs typeface="Lucida Sans Unicode" panose="020B0602030504020204" pitchFamily="34" charset="0"/>
            </a:endParaRPr>
          </a:p>
        </p:txBody>
      </p:sp>
      <p:sp>
        <p:nvSpPr>
          <p:cNvPr id="212995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3337" cy="3836988"/>
          </a:xfrm>
          <a:ln/>
        </p:spPr>
      </p:sp>
      <p:sp>
        <p:nvSpPr>
          <p:cNvPr id="212996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946150" y="4859338"/>
            <a:ext cx="5205413" cy="46069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r>
              <a:rPr lang="en-US" altLang="it-IT" dirty="0">
                <a:latin typeface="Times New Roman" panose="02020603050405020304" pitchFamily="18" charset="0"/>
              </a:rPr>
              <a:t>Core system + plugins </a:t>
            </a:r>
          </a:p>
          <a:p>
            <a:r>
              <a:rPr lang="en-US" altLang="it-IT" dirty="0" err="1">
                <a:latin typeface="Times New Roman" panose="02020603050405020304" pitchFamily="18" charset="0"/>
              </a:rPr>
              <a:t>Permette</a:t>
            </a:r>
            <a:r>
              <a:rPr lang="en-US" altLang="it-IT" dirty="0">
                <a:latin typeface="Times New Roman" panose="02020603050405020304" pitchFamily="18" charset="0"/>
              </a:rPr>
              <a:t> di </a:t>
            </a:r>
            <a:r>
              <a:rPr lang="en-US" altLang="it-IT" dirty="0" err="1">
                <a:latin typeface="Times New Roman" panose="02020603050405020304" pitchFamily="18" charset="0"/>
              </a:rPr>
              <a:t>aggiungere</a:t>
            </a:r>
            <a:r>
              <a:rPr lang="en-US" altLang="it-IT" dirty="0">
                <a:latin typeface="Times New Roman" panose="02020603050405020304" pitchFamily="18" charset="0"/>
              </a:rPr>
              <a:t> </a:t>
            </a:r>
            <a:r>
              <a:rPr lang="en-US" altLang="it-IT" dirty="0" err="1">
                <a:latin typeface="Times New Roman" panose="02020603050405020304" pitchFamily="18" charset="0"/>
              </a:rPr>
              <a:t>fz</a:t>
            </a:r>
            <a:r>
              <a:rPr lang="en-US" altLang="it-IT" dirty="0">
                <a:latin typeface="Times New Roman" panose="02020603050405020304" pitchFamily="18" charset="0"/>
              </a:rPr>
              <a:t> </a:t>
            </a:r>
            <a:r>
              <a:rPr lang="en-US" altLang="it-IT" dirty="0" err="1">
                <a:latin typeface="Times New Roman" panose="02020603050405020304" pitchFamily="18" charset="0"/>
              </a:rPr>
              <a:t>dopo</a:t>
            </a:r>
            <a:r>
              <a:rPr lang="en-US" altLang="it-IT" dirty="0">
                <a:latin typeface="Times New Roman" panose="02020603050405020304" pitchFamily="18" charset="0"/>
              </a:rPr>
              <a:t>, in </a:t>
            </a:r>
            <a:r>
              <a:rPr lang="en-US" altLang="it-IT" dirty="0" err="1">
                <a:latin typeface="Times New Roman" panose="02020603050405020304" pitchFamily="18" charset="0"/>
              </a:rPr>
              <a:t>modo</a:t>
            </a:r>
            <a:r>
              <a:rPr lang="en-US" altLang="it-IT" dirty="0">
                <a:latin typeface="Times New Roman" panose="02020603050405020304" pitchFamily="18" charset="0"/>
              </a:rPr>
              <a:t> </a:t>
            </a:r>
            <a:r>
              <a:rPr lang="en-US" altLang="it-IT" dirty="0" err="1">
                <a:latin typeface="Times New Roman" panose="02020603050405020304" pitchFamily="18" charset="0"/>
              </a:rPr>
              <a:t>indip</a:t>
            </a:r>
            <a:r>
              <a:rPr lang="en-US" altLang="it-IT" dirty="0">
                <a:latin typeface="Times New Roman" panose="02020603050405020304" pitchFamily="18" charset="0"/>
              </a:rPr>
              <a:t>, </a:t>
            </a:r>
            <a:r>
              <a:rPr lang="en-US" altLang="it-IT" dirty="0" err="1">
                <a:latin typeface="Times New Roman" panose="02020603050405020304" pitchFamily="18" charset="0"/>
              </a:rPr>
              <a:t>usando</a:t>
            </a:r>
            <a:r>
              <a:rPr lang="en-US" altLang="it-IT" dirty="0">
                <a:latin typeface="Times New Roman" panose="02020603050405020304" pitchFamily="18" charset="0"/>
              </a:rPr>
              <a:t> </a:t>
            </a:r>
            <a:r>
              <a:rPr lang="en-US" altLang="it-IT" dirty="0" err="1">
                <a:latin typeface="Times New Roman" panose="02020603050405020304" pitchFamily="18" charset="0"/>
              </a:rPr>
              <a:t>sempre</a:t>
            </a:r>
            <a:r>
              <a:rPr lang="en-US" altLang="it-IT" dirty="0">
                <a:latin typeface="Times New Roman" panose="02020603050405020304" pitchFamily="18" charset="0"/>
              </a:rPr>
              <a:t> </a:t>
            </a:r>
            <a:r>
              <a:rPr lang="en-US" altLang="it-IT" dirty="0" err="1">
                <a:latin typeface="Times New Roman" panose="02020603050405020304" pitchFamily="18" charset="0"/>
              </a:rPr>
              <a:t>il</a:t>
            </a:r>
            <a:r>
              <a:rPr lang="en-US" altLang="it-IT" dirty="0">
                <a:latin typeface="Times New Roman" panose="02020603050405020304" pitchFamily="18" charset="0"/>
              </a:rPr>
              <a:t> core </a:t>
            </a:r>
          </a:p>
          <a:p>
            <a:endParaRPr lang="en-US" altLang="it-IT" dirty="0">
              <a:latin typeface="Times New Roman" panose="02020603050405020304" pitchFamily="18" charset="0"/>
            </a:endParaRPr>
          </a:p>
          <a:p>
            <a:r>
              <a:rPr lang="en-US" altLang="it-IT" dirty="0" err="1">
                <a:latin typeface="Times New Roman" panose="02020603050405020304" pitchFamily="18" charset="0"/>
              </a:rPr>
              <a:t>Esempi</a:t>
            </a:r>
            <a:r>
              <a:rPr lang="en-US" altLang="it-IT" dirty="0">
                <a:latin typeface="Times New Roman" panose="02020603050405020304" pitchFamily="18" charset="0"/>
              </a:rPr>
              <a:t> – eclipse, web browser </a:t>
            </a:r>
          </a:p>
          <a:p>
            <a:r>
              <a:rPr lang="en-US" altLang="it-IT" dirty="0">
                <a:latin typeface="Times New Roman" panose="02020603050405020304" pitchFamily="18" charset="0"/>
              </a:rPr>
              <a:t>  eclipse, core e’ editor</a:t>
            </a:r>
          </a:p>
          <a:p>
            <a:r>
              <a:rPr lang="en-US" altLang="it-IT" dirty="0">
                <a:latin typeface="Times New Roman" panose="02020603050405020304" pitchFamily="18" charset="0"/>
              </a:rPr>
              <a:t>  web browser, core e’ browser (get data from server and show) – plug in per pdf, per flash, per </a:t>
            </a:r>
            <a:r>
              <a:rPr lang="en-US" altLang="it-IT" dirty="0" err="1">
                <a:latin typeface="Times New Roman" panose="02020603050405020304" pitchFamily="18" charset="0"/>
              </a:rPr>
              <a:t>musica</a:t>
            </a:r>
            <a:r>
              <a:rPr lang="en-US" altLang="it-IT" dirty="0">
                <a:latin typeface="Times New Roman" panose="02020603050405020304" pitchFamily="18" charset="0"/>
              </a:rPr>
              <a:t> , ..</a:t>
            </a:r>
          </a:p>
          <a:p>
            <a:r>
              <a:rPr lang="en-US" altLang="it-IT" dirty="0">
                <a:latin typeface="Times New Roman" panose="02020603050405020304" pitchFamily="18" charset="0"/>
              </a:rPr>
              <a:t>  core </a:t>
            </a:r>
            <a:r>
              <a:rPr lang="en-US" altLang="it-IT" dirty="0" err="1">
                <a:latin typeface="Times New Roman" panose="02020603050405020304" pitchFamily="18" charset="0"/>
              </a:rPr>
              <a:t>tiene</a:t>
            </a:r>
            <a:r>
              <a:rPr lang="en-US" altLang="it-IT" dirty="0">
                <a:latin typeface="Times New Roman" panose="02020603050405020304" pitchFamily="18" charset="0"/>
              </a:rPr>
              <a:t> </a:t>
            </a:r>
            <a:r>
              <a:rPr lang="en-US" altLang="it-IT" dirty="0" err="1">
                <a:latin typeface="Times New Roman" panose="02020603050405020304" pitchFamily="18" charset="0"/>
              </a:rPr>
              <a:t>anche</a:t>
            </a:r>
            <a:r>
              <a:rPr lang="en-US" altLang="it-IT" dirty="0">
                <a:latin typeface="Times New Roman" panose="02020603050405020304" pitchFamily="18" charset="0"/>
              </a:rPr>
              <a:t> </a:t>
            </a:r>
            <a:r>
              <a:rPr lang="en-US" altLang="it-IT" dirty="0" err="1">
                <a:latin typeface="Times New Roman" panose="02020603050405020304" pitchFamily="18" charset="0"/>
              </a:rPr>
              <a:t>registro</a:t>
            </a:r>
            <a:r>
              <a:rPr lang="en-US" altLang="it-IT" dirty="0">
                <a:latin typeface="Times New Roman" panose="02020603050405020304" pitchFamily="18" charset="0"/>
              </a:rPr>
              <a:t> </a:t>
            </a:r>
            <a:r>
              <a:rPr lang="en-US" altLang="it-IT" dirty="0" err="1">
                <a:latin typeface="Times New Roman" panose="02020603050405020304" pitchFamily="18" charset="0"/>
              </a:rPr>
              <a:t>dei</a:t>
            </a:r>
            <a:r>
              <a:rPr lang="en-US" altLang="it-IT" dirty="0">
                <a:latin typeface="Times New Roman" panose="02020603050405020304" pitchFamily="18" charset="0"/>
              </a:rPr>
              <a:t> plug in (per </a:t>
            </a:r>
            <a:r>
              <a:rPr lang="en-US" altLang="it-IT" dirty="0" err="1">
                <a:latin typeface="Times New Roman" panose="02020603050405020304" pitchFamily="18" charset="0"/>
              </a:rPr>
              <a:t>ogni</a:t>
            </a:r>
            <a:r>
              <a:rPr lang="en-US" altLang="it-IT" dirty="0">
                <a:latin typeface="Times New Roman" panose="02020603050405020304" pitchFamily="18" charset="0"/>
              </a:rPr>
              <a:t> plugin, </a:t>
            </a:r>
            <a:r>
              <a:rPr lang="en-US" altLang="it-IT" dirty="0" err="1">
                <a:latin typeface="Times New Roman" panose="02020603050405020304" pitchFamily="18" charset="0"/>
              </a:rPr>
              <a:t>nome</a:t>
            </a:r>
            <a:r>
              <a:rPr lang="en-US" altLang="it-IT" dirty="0">
                <a:latin typeface="Times New Roman" panose="02020603050405020304" pitchFamily="18" charset="0"/>
              </a:rPr>
              <a:t>, </a:t>
            </a:r>
            <a:r>
              <a:rPr lang="en-US" altLang="it-IT" dirty="0" err="1">
                <a:latin typeface="Times New Roman" panose="02020603050405020304" pitchFamily="18" charset="0"/>
              </a:rPr>
              <a:t>servizi</a:t>
            </a:r>
            <a:r>
              <a:rPr lang="en-US" altLang="it-IT" dirty="0">
                <a:latin typeface="Times New Roman" panose="02020603050405020304" pitchFamily="18" charset="0"/>
              </a:rPr>
              <a:t>, </a:t>
            </a:r>
            <a:r>
              <a:rPr lang="en-US" altLang="it-IT" dirty="0" err="1">
                <a:latin typeface="Times New Roman" panose="02020603050405020304" pitchFamily="18" charset="0"/>
              </a:rPr>
              <a:t>cntratto</a:t>
            </a:r>
            <a:r>
              <a:rPr lang="en-US" altLang="it-IT" dirty="0">
                <a:latin typeface="Times New Roman" panose="02020603050405020304" pitchFamily="18" charset="0"/>
              </a:rPr>
              <a:t> = data exchanged)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P must be the same in all students and courses – same as table of</a:t>
            </a:r>
            <a:r>
              <a:rPr lang="it-IT" baseline="0" dirty="0"/>
              <a:t> keys in a RDB 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34580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10" name="Rectangle 7"/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559" tIns="45779" rIns="91559" bIns="45779"/>
          <a:lstStyle>
            <a:lvl1pPr algn="l" eaLnBrk="0" hangingPunct="0">
              <a:spcBef>
                <a:spcPct val="30000"/>
              </a:spcBef>
              <a:tabLst>
                <a:tab pos="723900" algn="l"/>
                <a:tab pos="1449388" algn="l"/>
                <a:tab pos="2173288" algn="l"/>
                <a:tab pos="2898775" algn="l"/>
              </a:tabLs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 algn="l" eaLnBrk="0" hangingPunct="0">
              <a:spcBef>
                <a:spcPct val="30000"/>
              </a:spcBef>
              <a:tabLst>
                <a:tab pos="723900" algn="l"/>
                <a:tab pos="1449388" algn="l"/>
                <a:tab pos="2173288" algn="l"/>
                <a:tab pos="2898775" algn="l"/>
              </a:tabLs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 algn="l" eaLnBrk="0" hangingPunct="0">
              <a:spcBef>
                <a:spcPct val="30000"/>
              </a:spcBef>
              <a:tabLst>
                <a:tab pos="723900" algn="l"/>
                <a:tab pos="1449388" algn="l"/>
                <a:tab pos="2173288" algn="l"/>
                <a:tab pos="2898775" algn="l"/>
              </a:tabLs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 algn="l" eaLnBrk="0" hangingPunct="0">
              <a:spcBef>
                <a:spcPct val="30000"/>
              </a:spcBef>
              <a:tabLst>
                <a:tab pos="723900" algn="l"/>
                <a:tab pos="1449388" algn="l"/>
                <a:tab pos="2173288" algn="l"/>
                <a:tab pos="2898775" algn="l"/>
              </a:tabLs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 algn="l" eaLnBrk="0" hangingPunct="0">
              <a:spcBef>
                <a:spcPct val="30000"/>
              </a:spcBef>
              <a:tabLst>
                <a:tab pos="723900" algn="l"/>
                <a:tab pos="1449388" algn="l"/>
                <a:tab pos="2173288" algn="l"/>
                <a:tab pos="2898775" algn="l"/>
              </a:tabLs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723900" algn="l"/>
                <a:tab pos="1449388" algn="l"/>
                <a:tab pos="2173288" algn="l"/>
                <a:tab pos="2898775" algn="l"/>
              </a:tabLs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723900" algn="l"/>
                <a:tab pos="1449388" algn="l"/>
                <a:tab pos="2173288" algn="l"/>
                <a:tab pos="2898775" algn="l"/>
              </a:tabLs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723900" algn="l"/>
                <a:tab pos="1449388" algn="l"/>
                <a:tab pos="2173288" algn="l"/>
                <a:tab pos="2898775" algn="l"/>
              </a:tabLs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723900" algn="l"/>
                <a:tab pos="1449388" algn="l"/>
                <a:tab pos="2173288" algn="l"/>
                <a:tab pos="2898775" algn="l"/>
              </a:tabLs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fld id="{D2DDDA8E-81A7-4098-AA23-3BF75DA46ABA}" type="slidenum">
              <a:rPr lang="en-GB" altLang="it-IT" sz="1300">
                <a:solidFill>
                  <a:srgbClr val="000000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rPr>
              <a:pPr algn="ctr" eaLnBrk="1" hangingPunct="1">
                <a:spcBef>
                  <a:spcPct val="0"/>
                </a:spcBef>
              </a:pPr>
              <a:t>55</a:t>
            </a:fld>
            <a:endParaRPr lang="en-GB" altLang="it-IT" sz="1300">
              <a:solidFill>
                <a:srgbClr val="000000"/>
              </a:solidFill>
              <a:latin typeface="Times New Roman" panose="02020603050405020304" pitchFamily="18" charset="0"/>
              <a:cs typeface="Lucida Sans Unicode" panose="020B0602030504020204" pitchFamily="34" charset="0"/>
            </a:endParaRPr>
          </a:p>
        </p:txBody>
      </p:sp>
      <p:sp>
        <p:nvSpPr>
          <p:cNvPr id="196611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3337" cy="3836988"/>
          </a:xfrm>
          <a:ln/>
        </p:spPr>
      </p:sp>
      <p:sp>
        <p:nvSpPr>
          <p:cNvPr id="196612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946150" y="4859338"/>
            <a:ext cx="5205413" cy="46069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it-IT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18" name="Rectangle 7"/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559" tIns="45779" rIns="91559" bIns="45779"/>
          <a:lstStyle>
            <a:lvl1pPr algn="l" eaLnBrk="0" hangingPunct="0">
              <a:spcBef>
                <a:spcPct val="30000"/>
              </a:spcBef>
              <a:tabLst>
                <a:tab pos="723900" algn="l"/>
                <a:tab pos="1449388" algn="l"/>
                <a:tab pos="2173288" algn="l"/>
                <a:tab pos="2898775" algn="l"/>
              </a:tabLs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 algn="l" eaLnBrk="0" hangingPunct="0">
              <a:spcBef>
                <a:spcPct val="30000"/>
              </a:spcBef>
              <a:tabLst>
                <a:tab pos="723900" algn="l"/>
                <a:tab pos="1449388" algn="l"/>
                <a:tab pos="2173288" algn="l"/>
                <a:tab pos="2898775" algn="l"/>
              </a:tabLs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 algn="l" eaLnBrk="0" hangingPunct="0">
              <a:spcBef>
                <a:spcPct val="30000"/>
              </a:spcBef>
              <a:tabLst>
                <a:tab pos="723900" algn="l"/>
                <a:tab pos="1449388" algn="l"/>
                <a:tab pos="2173288" algn="l"/>
                <a:tab pos="2898775" algn="l"/>
              </a:tabLs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 algn="l" eaLnBrk="0" hangingPunct="0">
              <a:spcBef>
                <a:spcPct val="30000"/>
              </a:spcBef>
              <a:tabLst>
                <a:tab pos="723900" algn="l"/>
                <a:tab pos="1449388" algn="l"/>
                <a:tab pos="2173288" algn="l"/>
                <a:tab pos="2898775" algn="l"/>
              </a:tabLs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 algn="l" eaLnBrk="0" hangingPunct="0">
              <a:spcBef>
                <a:spcPct val="30000"/>
              </a:spcBef>
              <a:tabLst>
                <a:tab pos="723900" algn="l"/>
                <a:tab pos="1449388" algn="l"/>
                <a:tab pos="2173288" algn="l"/>
                <a:tab pos="2898775" algn="l"/>
              </a:tabLs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723900" algn="l"/>
                <a:tab pos="1449388" algn="l"/>
                <a:tab pos="2173288" algn="l"/>
                <a:tab pos="2898775" algn="l"/>
              </a:tabLs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723900" algn="l"/>
                <a:tab pos="1449388" algn="l"/>
                <a:tab pos="2173288" algn="l"/>
                <a:tab pos="2898775" algn="l"/>
              </a:tabLs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723900" algn="l"/>
                <a:tab pos="1449388" algn="l"/>
                <a:tab pos="2173288" algn="l"/>
                <a:tab pos="2898775" algn="l"/>
              </a:tabLs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723900" algn="l"/>
                <a:tab pos="1449388" algn="l"/>
                <a:tab pos="2173288" algn="l"/>
                <a:tab pos="2898775" algn="l"/>
              </a:tabLs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fld id="{53D7BC45-1204-417E-9B35-F2A274EB3833}" type="slidenum">
              <a:rPr lang="en-GB" altLang="it-IT" sz="1300">
                <a:solidFill>
                  <a:srgbClr val="000000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rPr>
              <a:pPr algn="ctr" eaLnBrk="1" hangingPunct="1">
                <a:spcBef>
                  <a:spcPct val="0"/>
                </a:spcBef>
              </a:pPr>
              <a:t>124</a:t>
            </a:fld>
            <a:endParaRPr lang="en-GB" altLang="it-IT" sz="1300">
              <a:solidFill>
                <a:srgbClr val="000000"/>
              </a:solidFill>
              <a:latin typeface="Times New Roman" panose="02020603050405020304" pitchFamily="18" charset="0"/>
              <a:cs typeface="Lucida Sans Unicode" panose="020B0602030504020204" pitchFamily="34" charset="0"/>
            </a:endParaRPr>
          </a:p>
        </p:txBody>
      </p:sp>
      <p:sp>
        <p:nvSpPr>
          <p:cNvPr id="214019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3337" cy="3836988"/>
          </a:xfrm>
          <a:ln/>
        </p:spPr>
      </p:sp>
      <p:sp>
        <p:nvSpPr>
          <p:cNvPr id="214020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946150" y="4859338"/>
            <a:ext cx="5205413" cy="46069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it-IT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42" name="Rectangle 7"/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559" tIns="45779" rIns="91559" bIns="45779"/>
          <a:lstStyle>
            <a:lvl1pPr algn="l" eaLnBrk="0" hangingPunct="0">
              <a:spcBef>
                <a:spcPct val="30000"/>
              </a:spcBef>
              <a:tabLst>
                <a:tab pos="723900" algn="l"/>
                <a:tab pos="1449388" algn="l"/>
                <a:tab pos="2173288" algn="l"/>
                <a:tab pos="2898775" algn="l"/>
              </a:tabLs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 algn="l" eaLnBrk="0" hangingPunct="0">
              <a:spcBef>
                <a:spcPct val="30000"/>
              </a:spcBef>
              <a:tabLst>
                <a:tab pos="723900" algn="l"/>
                <a:tab pos="1449388" algn="l"/>
                <a:tab pos="2173288" algn="l"/>
                <a:tab pos="2898775" algn="l"/>
              </a:tabLs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 algn="l" eaLnBrk="0" hangingPunct="0">
              <a:spcBef>
                <a:spcPct val="30000"/>
              </a:spcBef>
              <a:tabLst>
                <a:tab pos="723900" algn="l"/>
                <a:tab pos="1449388" algn="l"/>
                <a:tab pos="2173288" algn="l"/>
                <a:tab pos="2898775" algn="l"/>
              </a:tabLs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 algn="l" eaLnBrk="0" hangingPunct="0">
              <a:spcBef>
                <a:spcPct val="30000"/>
              </a:spcBef>
              <a:tabLst>
                <a:tab pos="723900" algn="l"/>
                <a:tab pos="1449388" algn="l"/>
                <a:tab pos="2173288" algn="l"/>
                <a:tab pos="2898775" algn="l"/>
              </a:tabLs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 algn="l" eaLnBrk="0" hangingPunct="0">
              <a:spcBef>
                <a:spcPct val="30000"/>
              </a:spcBef>
              <a:tabLst>
                <a:tab pos="723900" algn="l"/>
                <a:tab pos="1449388" algn="l"/>
                <a:tab pos="2173288" algn="l"/>
                <a:tab pos="2898775" algn="l"/>
              </a:tabLs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723900" algn="l"/>
                <a:tab pos="1449388" algn="l"/>
                <a:tab pos="2173288" algn="l"/>
                <a:tab pos="2898775" algn="l"/>
              </a:tabLs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723900" algn="l"/>
                <a:tab pos="1449388" algn="l"/>
                <a:tab pos="2173288" algn="l"/>
                <a:tab pos="2898775" algn="l"/>
              </a:tabLs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723900" algn="l"/>
                <a:tab pos="1449388" algn="l"/>
                <a:tab pos="2173288" algn="l"/>
                <a:tab pos="2898775" algn="l"/>
              </a:tabLs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723900" algn="l"/>
                <a:tab pos="1449388" algn="l"/>
                <a:tab pos="2173288" algn="l"/>
                <a:tab pos="2898775" algn="l"/>
              </a:tabLs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fld id="{E59E544B-82D2-47EE-8D50-D5DD1D536579}" type="slidenum">
              <a:rPr lang="en-GB" altLang="it-IT" sz="1300">
                <a:solidFill>
                  <a:srgbClr val="000000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rPr>
              <a:pPr algn="ctr" eaLnBrk="1" hangingPunct="1">
                <a:spcBef>
                  <a:spcPct val="0"/>
                </a:spcBef>
              </a:pPr>
              <a:t>125</a:t>
            </a:fld>
            <a:endParaRPr lang="en-GB" altLang="it-IT" sz="1300">
              <a:solidFill>
                <a:srgbClr val="000000"/>
              </a:solidFill>
              <a:latin typeface="Times New Roman" panose="02020603050405020304" pitchFamily="18" charset="0"/>
              <a:cs typeface="Lucida Sans Unicode" panose="020B0602030504020204" pitchFamily="34" charset="0"/>
            </a:endParaRPr>
          </a:p>
        </p:txBody>
      </p:sp>
      <p:sp>
        <p:nvSpPr>
          <p:cNvPr id="215043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3337" cy="3836988"/>
          </a:xfrm>
          <a:ln/>
        </p:spPr>
      </p:sp>
      <p:sp>
        <p:nvSpPr>
          <p:cNvPr id="215044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946150" y="4859338"/>
            <a:ext cx="5205413" cy="46069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it-IT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6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16067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it-IT">
              <a:latin typeface="Times New Roman" panose="02020603050405020304" pitchFamily="18" charset="0"/>
            </a:endParaRPr>
          </a:p>
        </p:txBody>
      </p:sp>
      <p:sp>
        <p:nvSpPr>
          <p:cNvPr id="216068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559" tIns="45779" rIns="91559" bIns="45779"/>
          <a:lstStyle>
            <a:lvl1pPr algn="l" eaLnBrk="0" hangingPunct="0">
              <a:spcBef>
                <a:spcPct val="30000"/>
              </a:spcBef>
              <a:tabLst>
                <a:tab pos="723900" algn="l"/>
                <a:tab pos="1449388" algn="l"/>
                <a:tab pos="2173288" algn="l"/>
                <a:tab pos="2898775" algn="l"/>
              </a:tabLs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 algn="l" eaLnBrk="0" hangingPunct="0">
              <a:spcBef>
                <a:spcPct val="30000"/>
              </a:spcBef>
              <a:tabLst>
                <a:tab pos="723900" algn="l"/>
                <a:tab pos="1449388" algn="l"/>
                <a:tab pos="2173288" algn="l"/>
                <a:tab pos="2898775" algn="l"/>
              </a:tabLs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 algn="l" eaLnBrk="0" hangingPunct="0">
              <a:spcBef>
                <a:spcPct val="30000"/>
              </a:spcBef>
              <a:tabLst>
                <a:tab pos="723900" algn="l"/>
                <a:tab pos="1449388" algn="l"/>
                <a:tab pos="2173288" algn="l"/>
                <a:tab pos="2898775" algn="l"/>
              </a:tabLs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 algn="l" eaLnBrk="0" hangingPunct="0">
              <a:spcBef>
                <a:spcPct val="30000"/>
              </a:spcBef>
              <a:tabLst>
                <a:tab pos="723900" algn="l"/>
                <a:tab pos="1449388" algn="l"/>
                <a:tab pos="2173288" algn="l"/>
                <a:tab pos="2898775" algn="l"/>
              </a:tabLs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 algn="l" eaLnBrk="0" hangingPunct="0">
              <a:spcBef>
                <a:spcPct val="30000"/>
              </a:spcBef>
              <a:tabLst>
                <a:tab pos="723900" algn="l"/>
                <a:tab pos="1449388" algn="l"/>
                <a:tab pos="2173288" algn="l"/>
                <a:tab pos="2898775" algn="l"/>
              </a:tabLs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723900" algn="l"/>
                <a:tab pos="1449388" algn="l"/>
                <a:tab pos="2173288" algn="l"/>
                <a:tab pos="2898775" algn="l"/>
              </a:tabLs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723900" algn="l"/>
                <a:tab pos="1449388" algn="l"/>
                <a:tab pos="2173288" algn="l"/>
                <a:tab pos="2898775" algn="l"/>
              </a:tabLs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723900" algn="l"/>
                <a:tab pos="1449388" algn="l"/>
                <a:tab pos="2173288" algn="l"/>
                <a:tab pos="2898775" algn="l"/>
              </a:tabLs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723900" algn="l"/>
                <a:tab pos="1449388" algn="l"/>
                <a:tab pos="2173288" algn="l"/>
                <a:tab pos="2898775" algn="l"/>
              </a:tabLs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fld id="{BCFDA168-917E-4285-814D-A4F2351E6273}" type="slidenum">
              <a:rPr lang="en-GB" altLang="it-IT" sz="1300">
                <a:solidFill>
                  <a:srgbClr val="000000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rPr>
              <a:pPr algn="ctr" eaLnBrk="1" hangingPunct="1">
                <a:spcBef>
                  <a:spcPct val="0"/>
                </a:spcBef>
              </a:pPr>
              <a:t>126</a:t>
            </a:fld>
            <a:endParaRPr lang="en-GB" altLang="it-IT" sz="1300">
              <a:solidFill>
                <a:srgbClr val="000000"/>
              </a:solidFill>
              <a:latin typeface="Times New Roman" panose="02020603050405020304" pitchFamily="18" charset="0"/>
              <a:cs typeface="Lucida Sans Unicode" panose="020B0602030504020204" pitchFamily="34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17091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it-IT" b="1">
                <a:latin typeface="Times" panose="02020603050405020304" pitchFamily="18" charset="0"/>
              </a:rPr>
              <a:t>Intent</a:t>
            </a:r>
            <a:r>
              <a:rPr lang="en-US" altLang="it-IT">
                <a:latin typeface="Times" panose="02020603050405020304" pitchFamily="18" charset="0"/>
              </a:rPr>
              <a:t> What does the design pattern do? What is its rationale and intent? What particular design issue or problem does it address? </a:t>
            </a:r>
          </a:p>
          <a:p>
            <a:r>
              <a:rPr lang="en-US" altLang="it-IT" b="1">
                <a:latin typeface="Times" panose="02020603050405020304" pitchFamily="18" charset="0"/>
              </a:rPr>
              <a:t>Motivation</a:t>
            </a:r>
            <a:r>
              <a:rPr lang="en-US" altLang="it-IT">
                <a:latin typeface="Times" panose="02020603050405020304" pitchFamily="18" charset="0"/>
              </a:rPr>
              <a:t> A scenario that illustrates a design problem and how the class and object structures in the pattern solve the problem. The scenario will help you understand the more abstract description of the pattern that follows.</a:t>
            </a:r>
          </a:p>
          <a:p>
            <a:r>
              <a:rPr lang="en-US" altLang="it-IT" b="1">
                <a:latin typeface="Times" panose="02020603050405020304" pitchFamily="18" charset="0"/>
              </a:rPr>
              <a:t>Applicability</a:t>
            </a:r>
            <a:r>
              <a:rPr lang="en-US" altLang="it-IT">
                <a:latin typeface="Times" panose="02020603050405020304" pitchFamily="18" charset="0"/>
              </a:rPr>
              <a:t> What are the situations in which the design pattern can be applied? What are examples of poor designs that the pattern can address? How can you recognize these situations</a:t>
            </a:r>
          </a:p>
          <a:p>
            <a:r>
              <a:rPr lang="en-US" altLang="it-IT" b="1">
                <a:latin typeface="Times" panose="02020603050405020304" pitchFamily="18" charset="0"/>
              </a:rPr>
              <a:t>Structure</a:t>
            </a:r>
            <a:r>
              <a:rPr lang="en-US" altLang="it-IT">
                <a:latin typeface="Times" panose="02020603050405020304" pitchFamily="18" charset="0"/>
              </a:rPr>
              <a:t> A graphical representation of the classes in the pattern also use interaction diagrams</a:t>
            </a:r>
          </a:p>
          <a:p>
            <a:r>
              <a:rPr lang="en-US" altLang="it-IT" b="1">
                <a:latin typeface="Times" panose="02020603050405020304" pitchFamily="18" charset="0"/>
              </a:rPr>
              <a:t>Participants</a:t>
            </a:r>
            <a:r>
              <a:rPr lang="en-US" altLang="it-IT">
                <a:latin typeface="Times" panose="02020603050405020304" pitchFamily="18" charset="0"/>
              </a:rPr>
              <a:t> The classes and/or objects participating in the design pattern and their responsibilities. </a:t>
            </a:r>
          </a:p>
          <a:p>
            <a:r>
              <a:rPr lang="en-US" altLang="it-IT" b="1">
                <a:latin typeface="Times" panose="02020603050405020304" pitchFamily="18" charset="0"/>
              </a:rPr>
              <a:t>Collaborations</a:t>
            </a:r>
            <a:r>
              <a:rPr lang="en-US" altLang="it-IT">
                <a:latin typeface="Times" panose="02020603050405020304" pitchFamily="18" charset="0"/>
              </a:rPr>
              <a:t> How participants collaborate to carry out their responsibilities. </a:t>
            </a:r>
          </a:p>
          <a:p>
            <a:endParaRPr lang="en-US" altLang="it-IT">
              <a:latin typeface="Times New Roman" panose="02020603050405020304" pitchFamily="18" charset="0"/>
            </a:endParaRPr>
          </a:p>
        </p:txBody>
      </p:sp>
      <p:sp>
        <p:nvSpPr>
          <p:cNvPr id="217092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559" tIns="45779" rIns="91559" bIns="45779"/>
          <a:lstStyle>
            <a:lvl1pPr algn="l" eaLnBrk="0" hangingPunct="0">
              <a:spcBef>
                <a:spcPct val="30000"/>
              </a:spcBef>
              <a:tabLst>
                <a:tab pos="723900" algn="l"/>
                <a:tab pos="1449388" algn="l"/>
                <a:tab pos="2173288" algn="l"/>
                <a:tab pos="2898775" algn="l"/>
              </a:tabLs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 algn="l" eaLnBrk="0" hangingPunct="0">
              <a:spcBef>
                <a:spcPct val="30000"/>
              </a:spcBef>
              <a:tabLst>
                <a:tab pos="723900" algn="l"/>
                <a:tab pos="1449388" algn="l"/>
                <a:tab pos="2173288" algn="l"/>
                <a:tab pos="2898775" algn="l"/>
              </a:tabLs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 algn="l" eaLnBrk="0" hangingPunct="0">
              <a:spcBef>
                <a:spcPct val="30000"/>
              </a:spcBef>
              <a:tabLst>
                <a:tab pos="723900" algn="l"/>
                <a:tab pos="1449388" algn="l"/>
                <a:tab pos="2173288" algn="l"/>
                <a:tab pos="2898775" algn="l"/>
              </a:tabLs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 algn="l" eaLnBrk="0" hangingPunct="0">
              <a:spcBef>
                <a:spcPct val="30000"/>
              </a:spcBef>
              <a:tabLst>
                <a:tab pos="723900" algn="l"/>
                <a:tab pos="1449388" algn="l"/>
                <a:tab pos="2173288" algn="l"/>
                <a:tab pos="2898775" algn="l"/>
              </a:tabLs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 algn="l" eaLnBrk="0" hangingPunct="0">
              <a:spcBef>
                <a:spcPct val="30000"/>
              </a:spcBef>
              <a:tabLst>
                <a:tab pos="723900" algn="l"/>
                <a:tab pos="1449388" algn="l"/>
                <a:tab pos="2173288" algn="l"/>
                <a:tab pos="2898775" algn="l"/>
              </a:tabLs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723900" algn="l"/>
                <a:tab pos="1449388" algn="l"/>
                <a:tab pos="2173288" algn="l"/>
                <a:tab pos="2898775" algn="l"/>
              </a:tabLs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723900" algn="l"/>
                <a:tab pos="1449388" algn="l"/>
                <a:tab pos="2173288" algn="l"/>
                <a:tab pos="2898775" algn="l"/>
              </a:tabLs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723900" algn="l"/>
                <a:tab pos="1449388" algn="l"/>
                <a:tab pos="2173288" algn="l"/>
                <a:tab pos="2898775" algn="l"/>
              </a:tabLs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723900" algn="l"/>
                <a:tab pos="1449388" algn="l"/>
                <a:tab pos="2173288" algn="l"/>
                <a:tab pos="2898775" algn="l"/>
              </a:tabLs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fld id="{7B610602-EDCE-4EFD-828C-2AD39A80E59D}" type="slidenum">
              <a:rPr lang="en-GB" altLang="it-IT" sz="1300">
                <a:solidFill>
                  <a:srgbClr val="000000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rPr>
              <a:pPr algn="ctr" eaLnBrk="1" hangingPunct="1">
                <a:spcBef>
                  <a:spcPct val="0"/>
                </a:spcBef>
              </a:pPr>
              <a:t>127</a:t>
            </a:fld>
            <a:endParaRPr lang="en-GB" altLang="it-IT" sz="1300">
              <a:solidFill>
                <a:srgbClr val="000000"/>
              </a:solidFill>
              <a:latin typeface="Times New Roman" panose="02020603050405020304" pitchFamily="18" charset="0"/>
              <a:cs typeface="Lucida Sans Unicode" panose="020B0602030504020204" pitchFamily="34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18115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it-IT" b="1">
                <a:latin typeface="Times" panose="02020603050405020304" pitchFamily="18" charset="0"/>
              </a:rPr>
              <a:t>Consequences</a:t>
            </a:r>
            <a:r>
              <a:rPr lang="en-US" altLang="it-IT">
                <a:latin typeface="Times" panose="02020603050405020304" pitchFamily="18" charset="0"/>
              </a:rPr>
              <a:t> How does the pattern support its objectives? What are the trade-offs and results of using the pattern? What aspect of system structure does it let you vary independently? </a:t>
            </a:r>
          </a:p>
          <a:p>
            <a:r>
              <a:rPr lang="en-US" altLang="it-IT" b="1">
                <a:latin typeface="Times" panose="02020603050405020304" pitchFamily="18" charset="0"/>
              </a:rPr>
              <a:t>Implementation</a:t>
            </a:r>
            <a:r>
              <a:rPr lang="en-US" altLang="it-IT">
                <a:latin typeface="Times" panose="02020603050405020304" pitchFamily="18" charset="0"/>
              </a:rPr>
              <a:t> What pitfalls, hints, or techniques should you be aware of when implementing the pattern? Are there language-specific issues? </a:t>
            </a:r>
          </a:p>
          <a:p>
            <a:r>
              <a:rPr lang="en-US" altLang="it-IT" b="1">
                <a:latin typeface="Times" panose="02020603050405020304" pitchFamily="18" charset="0"/>
              </a:rPr>
              <a:t>Sample Code</a:t>
            </a:r>
            <a:r>
              <a:rPr lang="en-US" altLang="it-IT">
                <a:latin typeface="Times" panose="02020603050405020304" pitchFamily="18" charset="0"/>
              </a:rPr>
              <a:t> Code fragments that illustrate how you might implement the pattern in C++ or Smalltalk. </a:t>
            </a:r>
          </a:p>
          <a:p>
            <a:r>
              <a:rPr lang="en-US" altLang="it-IT" b="1">
                <a:latin typeface="Times" panose="02020603050405020304" pitchFamily="18" charset="0"/>
              </a:rPr>
              <a:t>Known Uses</a:t>
            </a:r>
            <a:r>
              <a:rPr lang="en-US" altLang="it-IT">
                <a:latin typeface="Times" panose="02020603050405020304" pitchFamily="18" charset="0"/>
              </a:rPr>
              <a:t> Examples of the pattern found in real systems. We include at least two examples from different domains. </a:t>
            </a:r>
          </a:p>
          <a:p>
            <a:r>
              <a:rPr lang="en-US" altLang="it-IT" b="1">
                <a:latin typeface="Times" panose="02020603050405020304" pitchFamily="18" charset="0"/>
              </a:rPr>
              <a:t>Related Patterns</a:t>
            </a:r>
            <a:r>
              <a:rPr lang="en-US" altLang="it-IT">
                <a:latin typeface="Times" panose="02020603050405020304" pitchFamily="18" charset="0"/>
              </a:rPr>
              <a:t> What design patterns are closely related to this one? What are the important differences? With which other patterns should this one be used?</a:t>
            </a:r>
          </a:p>
          <a:p>
            <a:endParaRPr lang="en-US" altLang="it-IT">
              <a:latin typeface="Times New Roman" panose="02020603050405020304" pitchFamily="18" charset="0"/>
            </a:endParaRPr>
          </a:p>
        </p:txBody>
      </p:sp>
      <p:sp>
        <p:nvSpPr>
          <p:cNvPr id="218116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559" tIns="45779" rIns="91559" bIns="45779"/>
          <a:lstStyle>
            <a:lvl1pPr algn="l" eaLnBrk="0" hangingPunct="0">
              <a:spcBef>
                <a:spcPct val="30000"/>
              </a:spcBef>
              <a:tabLst>
                <a:tab pos="723900" algn="l"/>
                <a:tab pos="1449388" algn="l"/>
                <a:tab pos="2173288" algn="l"/>
                <a:tab pos="2898775" algn="l"/>
              </a:tabLs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 algn="l" eaLnBrk="0" hangingPunct="0">
              <a:spcBef>
                <a:spcPct val="30000"/>
              </a:spcBef>
              <a:tabLst>
                <a:tab pos="723900" algn="l"/>
                <a:tab pos="1449388" algn="l"/>
                <a:tab pos="2173288" algn="l"/>
                <a:tab pos="2898775" algn="l"/>
              </a:tabLs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 algn="l" eaLnBrk="0" hangingPunct="0">
              <a:spcBef>
                <a:spcPct val="30000"/>
              </a:spcBef>
              <a:tabLst>
                <a:tab pos="723900" algn="l"/>
                <a:tab pos="1449388" algn="l"/>
                <a:tab pos="2173288" algn="l"/>
                <a:tab pos="2898775" algn="l"/>
              </a:tabLs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 algn="l" eaLnBrk="0" hangingPunct="0">
              <a:spcBef>
                <a:spcPct val="30000"/>
              </a:spcBef>
              <a:tabLst>
                <a:tab pos="723900" algn="l"/>
                <a:tab pos="1449388" algn="l"/>
                <a:tab pos="2173288" algn="l"/>
                <a:tab pos="2898775" algn="l"/>
              </a:tabLs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 algn="l" eaLnBrk="0" hangingPunct="0">
              <a:spcBef>
                <a:spcPct val="30000"/>
              </a:spcBef>
              <a:tabLst>
                <a:tab pos="723900" algn="l"/>
                <a:tab pos="1449388" algn="l"/>
                <a:tab pos="2173288" algn="l"/>
                <a:tab pos="2898775" algn="l"/>
              </a:tabLs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723900" algn="l"/>
                <a:tab pos="1449388" algn="l"/>
                <a:tab pos="2173288" algn="l"/>
                <a:tab pos="2898775" algn="l"/>
              </a:tabLs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723900" algn="l"/>
                <a:tab pos="1449388" algn="l"/>
                <a:tab pos="2173288" algn="l"/>
                <a:tab pos="2898775" algn="l"/>
              </a:tabLs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723900" algn="l"/>
                <a:tab pos="1449388" algn="l"/>
                <a:tab pos="2173288" algn="l"/>
                <a:tab pos="2898775" algn="l"/>
              </a:tabLs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723900" algn="l"/>
                <a:tab pos="1449388" algn="l"/>
                <a:tab pos="2173288" algn="l"/>
                <a:tab pos="2898775" algn="l"/>
              </a:tabLs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fld id="{0A4BBD97-2912-418D-80E1-81FFE49926D8}" type="slidenum">
              <a:rPr lang="en-GB" altLang="it-IT" sz="1300">
                <a:solidFill>
                  <a:srgbClr val="000000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rPr>
              <a:pPr algn="ctr" eaLnBrk="1" hangingPunct="1">
                <a:spcBef>
                  <a:spcPct val="0"/>
                </a:spcBef>
              </a:pPr>
              <a:t>128</a:t>
            </a:fld>
            <a:endParaRPr lang="en-GB" altLang="it-IT" sz="1300">
              <a:solidFill>
                <a:srgbClr val="000000"/>
              </a:solidFill>
              <a:latin typeface="Times New Roman" panose="02020603050405020304" pitchFamily="18" charset="0"/>
              <a:cs typeface="Lucida Sans Unicode" panose="020B0602030504020204" pitchFamily="34" charset="0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8" name="Rectangle 7"/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559" tIns="45779" rIns="91559" bIns="45779"/>
          <a:lstStyle>
            <a:lvl1pPr algn="l" eaLnBrk="0" hangingPunct="0">
              <a:spcBef>
                <a:spcPct val="30000"/>
              </a:spcBef>
              <a:tabLst>
                <a:tab pos="723900" algn="l"/>
                <a:tab pos="1449388" algn="l"/>
                <a:tab pos="2173288" algn="l"/>
                <a:tab pos="2898775" algn="l"/>
              </a:tabLs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 algn="l" eaLnBrk="0" hangingPunct="0">
              <a:spcBef>
                <a:spcPct val="30000"/>
              </a:spcBef>
              <a:tabLst>
                <a:tab pos="723900" algn="l"/>
                <a:tab pos="1449388" algn="l"/>
                <a:tab pos="2173288" algn="l"/>
                <a:tab pos="2898775" algn="l"/>
              </a:tabLs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 algn="l" eaLnBrk="0" hangingPunct="0">
              <a:spcBef>
                <a:spcPct val="30000"/>
              </a:spcBef>
              <a:tabLst>
                <a:tab pos="723900" algn="l"/>
                <a:tab pos="1449388" algn="l"/>
                <a:tab pos="2173288" algn="l"/>
                <a:tab pos="2898775" algn="l"/>
              </a:tabLs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 algn="l" eaLnBrk="0" hangingPunct="0">
              <a:spcBef>
                <a:spcPct val="30000"/>
              </a:spcBef>
              <a:tabLst>
                <a:tab pos="723900" algn="l"/>
                <a:tab pos="1449388" algn="l"/>
                <a:tab pos="2173288" algn="l"/>
                <a:tab pos="2898775" algn="l"/>
              </a:tabLs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 algn="l" eaLnBrk="0" hangingPunct="0">
              <a:spcBef>
                <a:spcPct val="30000"/>
              </a:spcBef>
              <a:tabLst>
                <a:tab pos="723900" algn="l"/>
                <a:tab pos="1449388" algn="l"/>
                <a:tab pos="2173288" algn="l"/>
                <a:tab pos="2898775" algn="l"/>
              </a:tabLs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723900" algn="l"/>
                <a:tab pos="1449388" algn="l"/>
                <a:tab pos="2173288" algn="l"/>
                <a:tab pos="2898775" algn="l"/>
              </a:tabLs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723900" algn="l"/>
                <a:tab pos="1449388" algn="l"/>
                <a:tab pos="2173288" algn="l"/>
                <a:tab pos="2898775" algn="l"/>
              </a:tabLs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723900" algn="l"/>
                <a:tab pos="1449388" algn="l"/>
                <a:tab pos="2173288" algn="l"/>
                <a:tab pos="2898775" algn="l"/>
              </a:tabLs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723900" algn="l"/>
                <a:tab pos="1449388" algn="l"/>
                <a:tab pos="2173288" algn="l"/>
                <a:tab pos="2898775" algn="l"/>
              </a:tabLs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fld id="{5B036C09-3974-4FD8-AA98-C251BD08766B}" type="slidenum">
              <a:rPr lang="en-GB" altLang="it-IT" sz="1300">
                <a:solidFill>
                  <a:srgbClr val="000000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rPr>
              <a:pPr algn="ctr" eaLnBrk="1" hangingPunct="1">
                <a:spcBef>
                  <a:spcPct val="0"/>
                </a:spcBef>
              </a:pPr>
              <a:t>134</a:t>
            </a:fld>
            <a:endParaRPr lang="en-GB" altLang="it-IT" sz="1300">
              <a:solidFill>
                <a:srgbClr val="000000"/>
              </a:solidFill>
              <a:latin typeface="Times New Roman" panose="02020603050405020304" pitchFamily="18" charset="0"/>
              <a:cs typeface="Lucida Sans Unicode" panose="020B0602030504020204" pitchFamily="34" charset="0"/>
            </a:endParaRPr>
          </a:p>
        </p:txBody>
      </p:sp>
      <p:sp>
        <p:nvSpPr>
          <p:cNvPr id="219139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3337" cy="3836988"/>
          </a:xfrm>
          <a:ln/>
        </p:spPr>
      </p:sp>
      <p:sp>
        <p:nvSpPr>
          <p:cNvPr id="219140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946150" y="4859338"/>
            <a:ext cx="5205413" cy="46069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it-IT">
              <a:latin typeface="Times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62" name="Rectangle 7"/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559" tIns="45779" rIns="91559" bIns="45779"/>
          <a:lstStyle>
            <a:lvl1pPr algn="l" eaLnBrk="0" hangingPunct="0">
              <a:spcBef>
                <a:spcPct val="30000"/>
              </a:spcBef>
              <a:tabLst>
                <a:tab pos="723900" algn="l"/>
                <a:tab pos="1449388" algn="l"/>
                <a:tab pos="2173288" algn="l"/>
                <a:tab pos="2898775" algn="l"/>
              </a:tabLs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 algn="l" eaLnBrk="0" hangingPunct="0">
              <a:spcBef>
                <a:spcPct val="30000"/>
              </a:spcBef>
              <a:tabLst>
                <a:tab pos="723900" algn="l"/>
                <a:tab pos="1449388" algn="l"/>
                <a:tab pos="2173288" algn="l"/>
                <a:tab pos="2898775" algn="l"/>
              </a:tabLs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 algn="l" eaLnBrk="0" hangingPunct="0">
              <a:spcBef>
                <a:spcPct val="30000"/>
              </a:spcBef>
              <a:tabLst>
                <a:tab pos="723900" algn="l"/>
                <a:tab pos="1449388" algn="l"/>
                <a:tab pos="2173288" algn="l"/>
                <a:tab pos="2898775" algn="l"/>
              </a:tabLs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 algn="l" eaLnBrk="0" hangingPunct="0">
              <a:spcBef>
                <a:spcPct val="30000"/>
              </a:spcBef>
              <a:tabLst>
                <a:tab pos="723900" algn="l"/>
                <a:tab pos="1449388" algn="l"/>
                <a:tab pos="2173288" algn="l"/>
                <a:tab pos="2898775" algn="l"/>
              </a:tabLs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 algn="l" eaLnBrk="0" hangingPunct="0">
              <a:spcBef>
                <a:spcPct val="30000"/>
              </a:spcBef>
              <a:tabLst>
                <a:tab pos="723900" algn="l"/>
                <a:tab pos="1449388" algn="l"/>
                <a:tab pos="2173288" algn="l"/>
                <a:tab pos="2898775" algn="l"/>
              </a:tabLs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723900" algn="l"/>
                <a:tab pos="1449388" algn="l"/>
                <a:tab pos="2173288" algn="l"/>
                <a:tab pos="2898775" algn="l"/>
              </a:tabLs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723900" algn="l"/>
                <a:tab pos="1449388" algn="l"/>
                <a:tab pos="2173288" algn="l"/>
                <a:tab pos="2898775" algn="l"/>
              </a:tabLs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723900" algn="l"/>
                <a:tab pos="1449388" algn="l"/>
                <a:tab pos="2173288" algn="l"/>
                <a:tab pos="2898775" algn="l"/>
              </a:tabLs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723900" algn="l"/>
                <a:tab pos="1449388" algn="l"/>
                <a:tab pos="2173288" algn="l"/>
                <a:tab pos="2898775" algn="l"/>
              </a:tabLs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fld id="{27450E2F-E188-43DC-9024-904BAF88D915}" type="slidenum">
              <a:rPr lang="en-GB" altLang="it-IT" sz="1300">
                <a:solidFill>
                  <a:srgbClr val="000000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rPr>
              <a:pPr algn="ctr" eaLnBrk="1" hangingPunct="1">
                <a:spcBef>
                  <a:spcPct val="0"/>
                </a:spcBef>
              </a:pPr>
              <a:t>135</a:t>
            </a:fld>
            <a:endParaRPr lang="en-GB" altLang="it-IT" sz="1300">
              <a:solidFill>
                <a:srgbClr val="000000"/>
              </a:solidFill>
              <a:latin typeface="Times New Roman" panose="02020603050405020304" pitchFamily="18" charset="0"/>
              <a:cs typeface="Lucida Sans Unicode" panose="020B0602030504020204" pitchFamily="34" charset="0"/>
            </a:endParaRPr>
          </a:p>
        </p:txBody>
      </p:sp>
      <p:sp>
        <p:nvSpPr>
          <p:cNvPr id="220163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3337" cy="3836988"/>
          </a:xfrm>
          <a:ln/>
        </p:spPr>
      </p:sp>
      <p:sp>
        <p:nvSpPr>
          <p:cNvPr id="220164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946150" y="4859338"/>
            <a:ext cx="5205413" cy="46069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it-IT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86" name="Rectangle 7"/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559" tIns="45779" rIns="91559" bIns="45779"/>
          <a:lstStyle>
            <a:lvl1pPr algn="l" eaLnBrk="0" hangingPunct="0">
              <a:spcBef>
                <a:spcPct val="30000"/>
              </a:spcBef>
              <a:tabLst>
                <a:tab pos="723900" algn="l"/>
                <a:tab pos="1449388" algn="l"/>
                <a:tab pos="2173288" algn="l"/>
                <a:tab pos="2898775" algn="l"/>
              </a:tabLs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 algn="l" eaLnBrk="0" hangingPunct="0">
              <a:spcBef>
                <a:spcPct val="30000"/>
              </a:spcBef>
              <a:tabLst>
                <a:tab pos="723900" algn="l"/>
                <a:tab pos="1449388" algn="l"/>
                <a:tab pos="2173288" algn="l"/>
                <a:tab pos="2898775" algn="l"/>
              </a:tabLs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 algn="l" eaLnBrk="0" hangingPunct="0">
              <a:spcBef>
                <a:spcPct val="30000"/>
              </a:spcBef>
              <a:tabLst>
                <a:tab pos="723900" algn="l"/>
                <a:tab pos="1449388" algn="l"/>
                <a:tab pos="2173288" algn="l"/>
                <a:tab pos="2898775" algn="l"/>
              </a:tabLs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 algn="l" eaLnBrk="0" hangingPunct="0">
              <a:spcBef>
                <a:spcPct val="30000"/>
              </a:spcBef>
              <a:tabLst>
                <a:tab pos="723900" algn="l"/>
                <a:tab pos="1449388" algn="l"/>
                <a:tab pos="2173288" algn="l"/>
                <a:tab pos="2898775" algn="l"/>
              </a:tabLs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 algn="l" eaLnBrk="0" hangingPunct="0">
              <a:spcBef>
                <a:spcPct val="30000"/>
              </a:spcBef>
              <a:tabLst>
                <a:tab pos="723900" algn="l"/>
                <a:tab pos="1449388" algn="l"/>
                <a:tab pos="2173288" algn="l"/>
                <a:tab pos="2898775" algn="l"/>
              </a:tabLs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723900" algn="l"/>
                <a:tab pos="1449388" algn="l"/>
                <a:tab pos="2173288" algn="l"/>
                <a:tab pos="2898775" algn="l"/>
              </a:tabLs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723900" algn="l"/>
                <a:tab pos="1449388" algn="l"/>
                <a:tab pos="2173288" algn="l"/>
                <a:tab pos="2898775" algn="l"/>
              </a:tabLs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723900" algn="l"/>
                <a:tab pos="1449388" algn="l"/>
                <a:tab pos="2173288" algn="l"/>
                <a:tab pos="2898775" algn="l"/>
              </a:tabLs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723900" algn="l"/>
                <a:tab pos="1449388" algn="l"/>
                <a:tab pos="2173288" algn="l"/>
                <a:tab pos="2898775" algn="l"/>
              </a:tabLs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fld id="{D91157AE-D1E4-4746-BE5C-CFF83469FCBA}" type="slidenum">
              <a:rPr lang="en-GB" altLang="it-IT" sz="1300">
                <a:solidFill>
                  <a:srgbClr val="000000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rPr>
              <a:pPr algn="ctr" eaLnBrk="1" hangingPunct="1">
                <a:spcBef>
                  <a:spcPct val="0"/>
                </a:spcBef>
              </a:pPr>
              <a:t>136</a:t>
            </a:fld>
            <a:endParaRPr lang="en-GB" altLang="it-IT" sz="1300">
              <a:solidFill>
                <a:srgbClr val="000000"/>
              </a:solidFill>
              <a:latin typeface="Times New Roman" panose="02020603050405020304" pitchFamily="18" charset="0"/>
              <a:cs typeface="Lucida Sans Unicode" panose="020B0602030504020204" pitchFamily="34" charset="0"/>
            </a:endParaRPr>
          </a:p>
        </p:txBody>
      </p:sp>
      <p:sp>
        <p:nvSpPr>
          <p:cNvPr id="221187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3337" cy="3836988"/>
          </a:xfrm>
          <a:ln/>
        </p:spPr>
      </p:sp>
      <p:sp>
        <p:nvSpPr>
          <p:cNvPr id="221188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946150" y="4859338"/>
            <a:ext cx="5205413" cy="46069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it-IT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210" name="Rectangle 7"/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559" tIns="45779" rIns="91559" bIns="45779"/>
          <a:lstStyle>
            <a:lvl1pPr algn="l" eaLnBrk="0" hangingPunct="0">
              <a:spcBef>
                <a:spcPct val="30000"/>
              </a:spcBef>
              <a:tabLst>
                <a:tab pos="723900" algn="l"/>
                <a:tab pos="1449388" algn="l"/>
                <a:tab pos="2173288" algn="l"/>
                <a:tab pos="2898775" algn="l"/>
              </a:tabLs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 algn="l" eaLnBrk="0" hangingPunct="0">
              <a:spcBef>
                <a:spcPct val="30000"/>
              </a:spcBef>
              <a:tabLst>
                <a:tab pos="723900" algn="l"/>
                <a:tab pos="1449388" algn="l"/>
                <a:tab pos="2173288" algn="l"/>
                <a:tab pos="2898775" algn="l"/>
              </a:tabLs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 algn="l" eaLnBrk="0" hangingPunct="0">
              <a:spcBef>
                <a:spcPct val="30000"/>
              </a:spcBef>
              <a:tabLst>
                <a:tab pos="723900" algn="l"/>
                <a:tab pos="1449388" algn="l"/>
                <a:tab pos="2173288" algn="l"/>
                <a:tab pos="2898775" algn="l"/>
              </a:tabLs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 algn="l" eaLnBrk="0" hangingPunct="0">
              <a:spcBef>
                <a:spcPct val="30000"/>
              </a:spcBef>
              <a:tabLst>
                <a:tab pos="723900" algn="l"/>
                <a:tab pos="1449388" algn="l"/>
                <a:tab pos="2173288" algn="l"/>
                <a:tab pos="2898775" algn="l"/>
              </a:tabLs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 algn="l" eaLnBrk="0" hangingPunct="0">
              <a:spcBef>
                <a:spcPct val="30000"/>
              </a:spcBef>
              <a:tabLst>
                <a:tab pos="723900" algn="l"/>
                <a:tab pos="1449388" algn="l"/>
                <a:tab pos="2173288" algn="l"/>
                <a:tab pos="2898775" algn="l"/>
              </a:tabLs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723900" algn="l"/>
                <a:tab pos="1449388" algn="l"/>
                <a:tab pos="2173288" algn="l"/>
                <a:tab pos="2898775" algn="l"/>
              </a:tabLs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723900" algn="l"/>
                <a:tab pos="1449388" algn="l"/>
                <a:tab pos="2173288" algn="l"/>
                <a:tab pos="2898775" algn="l"/>
              </a:tabLs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723900" algn="l"/>
                <a:tab pos="1449388" algn="l"/>
                <a:tab pos="2173288" algn="l"/>
                <a:tab pos="2898775" algn="l"/>
              </a:tabLs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723900" algn="l"/>
                <a:tab pos="1449388" algn="l"/>
                <a:tab pos="2173288" algn="l"/>
                <a:tab pos="2898775" algn="l"/>
              </a:tabLs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fld id="{1695582E-C3CA-42C3-99D5-3BE53756DE9A}" type="slidenum">
              <a:rPr lang="en-GB" altLang="it-IT" sz="1300">
                <a:solidFill>
                  <a:srgbClr val="000000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rPr>
              <a:pPr algn="ctr" eaLnBrk="1" hangingPunct="1">
                <a:spcBef>
                  <a:spcPct val="0"/>
                </a:spcBef>
              </a:pPr>
              <a:t>137</a:t>
            </a:fld>
            <a:endParaRPr lang="en-GB" altLang="it-IT" sz="1300">
              <a:solidFill>
                <a:srgbClr val="000000"/>
              </a:solidFill>
              <a:latin typeface="Times New Roman" panose="02020603050405020304" pitchFamily="18" charset="0"/>
              <a:cs typeface="Lucida Sans Unicode" panose="020B0602030504020204" pitchFamily="34" charset="0"/>
            </a:endParaRPr>
          </a:p>
        </p:txBody>
      </p:sp>
      <p:sp>
        <p:nvSpPr>
          <p:cNvPr id="222211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3337" cy="3836988"/>
          </a:xfrm>
          <a:ln/>
        </p:spPr>
      </p:sp>
      <p:sp>
        <p:nvSpPr>
          <p:cNvPr id="222212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946150" y="4859338"/>
            <a:ext cx="5205413" cy="46069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it-IT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234" name="Rectangle 7"/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559" tIns="45779" rIns="91559" bIns="45779"/>
          <a:lstStyle>
            <a:lvl1pPr algn="l" eaLnBrk="0" hangingPunct="0">
              <a:spcBef>
                <a:spcPct val="30000"/>
              </a:spcBef>
              <a:tabLst>
                <a:tab pos="723900" algn="l"/>
                <a:tab pos="1449388" algn="l"/>
                <a:tab pos="2173288" algn="l"/>
                <a:tab pos="2898775" algn="l"/>
              </a:tabLs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 algn="l" eaLnBrk="0" hangingPunct="0">
              <a:spcBef>
                <a:spcPct val="30000"/>
              </a:spcBef>
              <a:tabLst>
                <a:tab pos="723900" algn="l"/>
                <a:tab pos="1449388" algn="l"/>
                <a:tab pos="2173288" algn="l"/>
                <a:tab pos="2898775" algn="l"/>
              </a:tabLs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 algn="l" eaLnBrk="0" hangingPunct="0">
              <a:spcBef>
                <a:spcPct val="30000"/>
              </a:spcBef>
              <a:tabLst>
                <a:tab pos="723900" algn="l"/>
                <a:tab pos="1449388" algn="l"/>
                <a:tab pos="2173288" algn="l"/>
                <a:tab pos="2898775" algn="l"/>
              </a:tabLs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 algn="l" eaLnBrk="0" hangingPunct="0">
              <a:spcBef>
                <a:spcPct val="30000"/>
              </a:spcBef>
              <a:tabLst>
                <a:tab pos="723900" algn="l"/>
                <a:tab pos="1449388" algn="l"/>
                <a:tab pos="2173288" algn="l"/>
                <a:tab pos="2898775" algn="l"/>
              </a:tabLs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 algn="l" eaLnBrk="0" hangingPunct="0">
              <a:spcBef>
                <a:spcPct val="30000"/>
              </a:spcBef>
              <a:tabLst>
                <a:tab pos="723900" algn="l"/>
                <a:tab pos="1449388" algn="l"/>
                <a:tab pos="2173288" algn="l"/>
                <a:tab pos="2898775" algn="l"/>
              </a:tabLs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723900" algn="l"/>
                <a:tab pos="1449388" algn="l"/>
                <a:tab pos="2173288" algn="l"/>
                <a:tab pos="2898775" algn="l"/>
              </a:tabLs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723900" algn="l"/>
                <a:tab pos="1449388" algn="l"/>
                <a:tab pos="2173288" algn="l"/>
                <a:tab pos="2898775" algn="l"/>
              </a:tabLs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723900" algn="l"/>
                <a:tab pos="1449388" algn="l"/>
                <a:tab pos="2173288" algn="l"/>
                <a:tab pos="2898775" algn="l"/>
              </a:tabLs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723900" algn="l"/>
                <a:tab pos="1449388" algn="l"/>
                <a:tab pos="2173288" algn="l"/>
                <a:tab pos="2898775" algn="l"/>
              </a:tabLs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fld id="{7EDDFC8A-D837-447B-BEE6-311A495314ED}" type="slidenum">
              <a:rPr lang="en-GB" altLang="it-IT" sz="1300">
                <a:solidFill>
                  <a:srgbClr val="000000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rPr>
              <a:pPr algn="ctr" eaLnBrk="1" hangingPunct="1">
                <a:spcBef>
                  <a:spcPct val="0"/>
                </a:spcBef>
              </a:pPr>
              <a:t>138</a:t>
            </a:fld>
            <a:endParaRPr lang="en-GB" altLang="it-IT" sz="1300">
              <a:solidFill>
                <a:srgbClr val="000000"/>
              </a:solidFill>
              <a:latin typeface="Times New Roman" panose="02020603050405020304" pitchFamily="18" charset="0"/>
              <a:cs typeface="Lucida Sans Unicode" panose="020B0602030504020204" pitchFamily="34" charset="0"/>
            </a:endParaRPr>
          </a:p>
        </p:txBody>
      </p:sp>
      <p:sp>
        <p:nvSpPr>
          <p:cNvPr id="223235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3337" cy="3836988"/>
          </a:xfrm>
          <a:ln/>
        </p:spPr>
      </p:sp>
      <p:sp>
        <p:nvSpPr>
          <p:cNvPr id="223236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946150" y="4859338"/>
            <a:ext cx="5205413" cy="46069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it-IT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7"/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559" tIns="45779" rIns="91559" bIns="45779"/>
          <a:lstStyle>
            <a:lvl1pPr algn="l" eaLnBrk="0" hangingPunct="0">
              <a:spcBef>
                <a:spcPct val="30000"/>
              </a:spcBef>
              <a:tabLst>
                <a:tab pos="723900" algn="l"/>
                <a:tab pos="1449388" algn="l"/>
                <a:tab pos="2173288" algn="l"/>
                <a:tab pos="2898775" algn="l"/>
              </a:tabLs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 algn="l" eaLnBrk="0" hangingPunct="0">
              <a:spcBef>
                <a:spcPct val="30000"/>
              </a:spcBef>
              <a:tabLst>
                <a:tab pos="723900" algn="l"/>
                <a:tab pos="1449388" algn="l"/>
                <a:tab pos="2173288" algn="l"/>
                <a:tab pos="2898775" algn="l"/>
              </a:tabLs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 algn="l" eaLnBrk="0" hangingPunct="0">
              <a:spcBef>
                <a:spcPct val="30000"/>
              </a:spcBef>
              <a:tabLst>
                <a:tab pos="723900" algn="l"/>
                <a:tab pos="1449388" algn="l"/>
                <a:tab pos="2173288" algn="l"/>
                <a:tab pos="2898775" algn="l"/>
              </a:tabLs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 algn="l" eaLnBrk="0" hangingPunct="0">
              <a:spcBef>
                <a:spcPct val="30000"/>
              </a:spcBef>
              <a:tabLst>
                <a:tab pos="723900" algn="l"/>
                <a:tab pos="1449388" algn="l"/>
                <a:tab pos="2173288" algn="l"/>
                <a:tab pos="2898775" algn="l"/>
              </a:tabLs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 algn="l" eaLnBrk="0" hangingPunct="0">
              <a:spcBef>
                <a:spcPct val="30000"/>
              </a:spcBef>
              <a:tabLst>
                <a:tab pos="723900" algn="l"/>
                <a:tab pos="1449388" algn="l"/>
                <a:tab pos="2173288" algn="l"/>
                <a:tab pos="2898775" algn="l"/>
              </a:tabLs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723900" algn="l"/>
                <a:tab pos="1449388" algn="l"/>
                <a:tab pos="2173288" algn="l"/>
                <a:tab pos="2898775" algn="l"/>
              </a:tabLs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723900" algn="l"/>
                <a:tab pos="1449388" algn="l"/>
                <a:tab pos="2173288" algn="l"/>
                <a:tab pos="2898775" algn="l"/>
              </a:tabLs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723900" algn="l"/>
                <a:tab pos="1449388" algn="l"/>
                <a:tab pos="2173288" algn="l"/>
                <a:tab pos="2898775" algn="l"/>
              </a:tabLs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723900" algn="l"/>
                <a:tab pos="1449388" algn="l"/>
                <a:tab pos="2173288" algn="l"/>
                <a:tab pos="2898775" algn="l"/>
              </a:tabLs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fld id="{F047B1CD-0682-4EC6-8528-6864D6CDDAC2}" type="slidenum">
              <a:rPr lang="en-GB" altLang="it-IT" sz="1300">
                <a:solidFill>
                  <a:srgbClr val="000000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rPr>
              <a:pPr algn="ctr" eaLnBrk="1" hangingPunct="1">
                <a:spcBef>
                  <a:spcPct val="0"/>
                </a:spcBef>
              </a:pPr>
              <a:t>60</a:t>
            </a:fld>
            <a:endParaRPr lang="en-GB" altLang="it-IT" sz="1300">
              <a:solidFill>
                <a:srgbClr val="000000"/>
              </a:solidFill>
              <a:latin typeface="Times New Roman" panose="02020603050405020304" pitchFamily="18" charset="0"/>
              <a:cs typeface="Lucida Sans Unicode" panose="020B0602030504020204" pitchFamily="34" charset="0"/>
            </a:endParaRPr>
          </a:p>
        </p:txBody>
      </p:sp>
      <p:sp>
        <p:nvSpPr>
          <p:cNvPr id="197635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3337" cy="3836988"/>
          </a:xfrm>
          <a:ln/>
        </p:spPr>
      </p:sp>
      <p:sp>
        <p:nvSpPr>
          <p:cNvPr id="197636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946150" y="4859338"/>
            <a:ext cx="5205413" cy="46069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it-IT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25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24259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it-IT" altLang="fr-FR">
                <a:latin typeface="Times" panose="02020603050405020304" pitchFamily="18" charset="0"/>
              </a:rPr>
              <a:t>Contare istanze di classe</a:t>
            </a:r>
            <a:endParaRPr lang="fr-FR" altLang="fr-FR">
              <a:latin typeface="Times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82" name="Rectangle 7"/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559" tIns="45779" rIns="91559" bIns="45779"/>
          <a:lstStyle>
            <a:lvl1pPr algn="l" eaLnBrk="0" hangingPunct="0">
              <a:spcBef>
                <a:spcPct val="30000"/>
              </a:spcBef>
              <a:tabLst>
                <a:tab pos="723900" algn="l"/>
                <a:tab pos="1449388" algn="l"/>
                <a:tab pos="2173288" algn="l"/>
                <a:tab pos="2898775" algn="l"/>
              </a:tabLs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 algn="l" eaLnBrk="0" hangingPunct="0">
              <a:spcBef>
                <a:spcPct val="30000"/>
              </a:spcBef>
              <a:tabLst>
                <a:tab pos="723900" algn="l"/>
                <a:tab pos="1449388" algn="l"/>
                <a:tab pos="2173288" algn="l"/>
                <a:tab pos="2898775" algn="l"/>
              </a:tabLs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 algn="l" eaLnBrk="0" hangingPunct="0">
              <a:spcBef>
                <a:spcPct val="30000"/>
              </a:spcBef>
              <a:tabLst>
                <a:tab pos="723900" algn="l"/>
                <a:tab pos="1449388" algn="l"/>
                <a:tab pos="2173288" algn="l"/>
                <a:tab pos="2898775" algn="l"/>
              </a:tabLs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 algn="l" eaLnBrk="0" hangingPunct="0">
              <a:spcBef>
                <a:spcPct val="30000"/>
              </a:spcBef>
              <a:tabLst>
                <a:tab pos="723900" algn="l"/>
                <a:tab pos="1449388" algn="l"/>
                <a:tab pos="2173288" algn="l"/>
                <a:tab pos="2898775" algn="l"/>
              </a:tabLs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 algn="l" eaLnBrk="0" hangingPunct="0">
              <a:spcBef>
                <a:spcPct val="30000"/>
              </a:spcBef>
              <a:tabLst>
                <a:tab pos="723900" algn="l"/>
                <a:tab pos="1449388" algn="l"/>
                <a:tab pos="2173288" algn="l"/>
                <a:tab pos="2898775" algn="l"/>
              </a:tabLs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723900" algn="l"/>
                <a:tab pos="1449388" algn="l"/>
                <a:tab pos="2173288" algn="l"/>
                <a:tab pos="2898775" algn="l"/>
              </a:tabLs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723900" algn="l"/>
                <a:tab pos="1449388" algn="l"/>
                <a:tab pos="2173288" algn="l"/>
                <a:tab pos="2898775" algn="l"/>
              </a:tabLs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723900" algn="l"/>
                <a:tab pos="1449388" algn="l"/>
                <a:tab pos="2173288" algn="l"/>
                <a:tab pos="2898775" algn="l"/>
              </a:tabLs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723900" algn="l"/>
                <a:tab pos="1449388" algn="l"/>
                <a:tab pos="2173288" algn="l"/>
                <a:tab pos="2898775" algn="l"/>
              </a:tabLs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fld id="{BBD65DEE-6312-475F-BE2D-146AC7484D02}" type="slidenum">
              <a:rPr lang="en-GB" altLang="it-IT" sz="1300">
                <a:solidFill>
                  <a:srgbClr val="000000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rPr>
              <a:pPr algn="ctr" eaLnBrk="1" hangingPunct="1">
                <a:spcBef>
                  <a:spcPct val="0"/>
                </a:spcBef>
              </a:pPr>
              <a:t>140</a:t>
            </a:fld>
            <a:endParaRPr lang="en-GB" altLang="it-IT" sz="1300">
              <a:solidFill>
                <a:srgbClr val="000000"/>
              </a:solidFill>
              <a:latin typeface="Times New Roman" panose="02020603050405020304" pitchFamily="18" charset="0"/>
              <a:cs typeface="Lucida Sans Unicode" panose="020B0602030504020204" pitchFamily="34" charset="0"/>
            </a:endParaRPr>
          </a:p>
        </p:txBody>
      </p:sp>
      <p:sp>
        <p:nvSpPr>
          <p:cNvPr id="225283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3337" cy="3836988"/>
          </a:xfrm>
          <a:ln/>
        </p:spPr>
      </p:sp>
      <p:sp>
        <p:nvSpPr>
          <p:cNvPr id="225284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946150" y="4859338"/>
            <a:ext cx="5205413" cy="46069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r>
              <a:rPr lang="en-US" altLang="it-IT">
                <a:latin typeface="Times New Roman" panose="02020603050405020304" pitchFamily="18" charset="0"/>
              </a:rPr>
              <a:t>Avere una sola istanza</a:t>
            </a:r>
          </a:p>
          <a:p>
            <a:endParaRPr lang="en-US" altLang="it-IT">
              <a:latin typeface="Times New Roman" panose="02020603050405020304" pitchFamily="18" charset="0"/>
            </a:endParaRPr>
          </a:p>
          <a:p>
            <a:r>
              <a:rPr lang="en-US" altLang="it-IT">
                <a:latin typeface="Times New Roman" panose="02020603050405020304" pitchFamily="18" charset="0"/>
              </a:rPr>
              <a:t>Costrutt privato – solo getinstance</a:t>
            </a: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06" name="Rectangle 7"/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559" tIns="45779" rIns="91559" bIns="45779"/>
          <a:lstStyle>
            <a:lvl1pPr algn="l" eaLnBrk="0" hangingPunct="0">
              <a:spcBef>
                <a:spcPct val="30000"/>
              </a:spcBef>
              <a:tabLst>
                <a:tab pos="723900" algn="l"/>
                <a:tab pos="1449388" algn="l"/>
                <a:tab pos="2173288" algn="l"/>
                <a:tab pos="2898775" algn="l"/>
              </a:tabLs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 algn="l" eaLnBrk="0" hangingPunct="0">
              <a:spcBef>
                <a:spcPct val="30000"/>
              </a:spcBef>
              <a:tabLst>
                <a:tab pos="723900" algn="l"/>
                <a:tab pos="1449388" algn="l"/>
                <a:tab pos="2173288" algn="l"/>
                <a:tab pos="2898775" algn="l"/>
              </a:tabLs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 algn="l" eaLnBrk="0" hangingPunct="0">
              <a:spcBef>
                <a:spcPct val="30000"/>
              </a:spcBef>
              <a:tabLst>
                <a:tab pos="723900" algn="l"/>
                <a:tab pos="1449388" algn="l"/>
                <a:tab pos="2173288" algn="l"/>
                <a:tab pos="2898775" algn="l"/>
              </a:tabLs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 algn="l" eaLnBrk="0" hangingPunct="0">
              <a:spcBef>
                <a:spcPct val="30000"/>
              </a:spcBef>
              <a:tabLst>
                <a:tab pos="723900" algn="l"/>
                <a:tab pos="1449388" algn="l"/>
                <a:tab pos="2173288" algn="l"/>
                <a:tab pos="2898775" algn="l"/>
              </a:tabLs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 algn="l" eaLnBrk="0" hangingPunct="0">
              <a:spcBef>
                <a:spcPct val="30000"/>
              </a:spcBef>
              <a:tabLst>
                <a:tab pos="723900" algn="l"/>
                <a:tab pos="1449388" algn="l"/>
                <a:tab pos="2173288" algn="l"/>
                <a:tab pos="2898775" algn="l"/>
              </a:tabLs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723900" algn="l"/>
                <a:tab pos="1449388" algn="l"/>
                <a:tab pos="2173288" algn="l"/>
                <a:tab pos="2898775" algn="l"/>
              </a:tabLs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723900" algn="l"/>
                <a:tab pos="1449388" algn="l"/>
                <a:tab pos="2173288" algn="l"/>
                <a:tab pos="2898775" algn="l"/>
              </a:tabLs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723900" algn="l"/>
                <a:tab pos="1449388" algn="l"/>
                <a:tab pos="2173288" algn="l"/>
                <a:tab pos="2898775" algn="l"/>
              </a:tabLs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723900" algn="l"/>
                <a:tab pos="1449388" algn="l"/>
                <a:tab pos="2173288" algn="l"/>
                <a:tab pos="2898775" algn="l"/>
              </a:tabLs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fld id="{079387D3-7C8A-4D4B-AF22-79FA9809920A}" type="slidenum">
              <a:rPr lang="en-GB" altLang="it-IT" sz="1300">
                <a:solidFill>
                  <a:srgbClr val="000000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rPr>
              <a:pPr algn="ctr" eaLnBrk="1" hangingPunct="1">
                <a:spcBef>
                  <a:spcPct val="0"/>
                </a:spcBef>
              </a:pPr>
              <a:t>142</a:t>
            </a:fld>
            <a:endParaRPr lang="en-GB" altLang="it-IT" sz="1300">
              <a:solidFill>
                <a:srgbClr val="000000"/>
              </a:solidFill>
              <a:latin typeface="Times New Roman" panose="02020603050405020304" pitchFamily="18" charset="0"/>
              <a:cs typeface="Lucida Sans Unicode" panose="020B0602030504020204" pitchFamily="34" charset="0"/>
            </a:endParaRPr>
          </a:p>
        </p:txBody>
      </p:sp>
      <p:sp>
        <p:nvSpPr>
          <p:cNvPr id="226307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3337" cy="3836988"/>
          </a:xfrm>
          <a:ln/>
        </p:spPr>
      </p:sp>
      <p:sp>
        <p:nvSpPr>
          <p:cNvPr id="226308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946150" y="4859338"/>
            <a:ext cx="5205413" cy="46069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it-IT">
              <a:latin typeface="Times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330" name="Rectangle 7"/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559" tIns="45779" rIns="91559" bIns="45779"/>
          <a:lstStyle>
            <a:lvl1pPr algn="l" eaLnBrk="0" hangingPunct="0">
              <a:spcBef>
                <a:spcPct val="30000"/>
              </a:spcBef>
              <a:tabLst>
                <a:tab pos="723900" algn="l"/>
                <a:tab pos="1449388" algn="l"/>
                <a:tab pos="2173288" algn="l"/>
                <a:tab pos="2898775" algn="l"/>
              </a:tabLs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 algn="l" eaLnBrk="0" hangingPunct="0">
              <a:spcBef>
                <a:spcPct val="30000"/>
              </a:spcBef>
              <a:tabLst>
                <a:tab pos="723900" algn="l"/>
                <a:tab pos="1449388" algn="l"/>
                <a:tab pos="2173288" algn="l"/>
                <a:tab pos="2898775" algn="l"/>
              </a:tabLs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 algn="l" eaLnBrk="0" hangingPunct="0">
              <a:spcBef>
                <a:spcPct val="30000"/>
              </a:spcBef>
              <a:tabLst>
                <a:tab pos="723900" algn="l"/>
                <a:tab pos="1449388" algn="l"/>
                <a:tab pos="2173288" algn="l"/>
                <a:tab pos="2898775" algn="l"/>
              </a:tabLs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 algn="l" eaLnBrk="0" hangingPunct="0">
              <a:spcBef>
                <a:spcPct val="30000"/>
              </a:spcBef>
              <a:tabLst>
                <a:tab pos="723900" algn="l"/>
                <a:tab pos="1449388" algn="l"/>
                <a:tab pos="2173288" algn="l"/>
                <a:tab pos="2898775" algn="l"/>
              </a:tabLs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 algn="l" eaLnBrk="0" hangingPunct="0">
              <a:spcBef>
                <a:spcPct val="30000"/>
              </a:spcBef>
              <a:tabLst>
                <a:tab pos="723900" algn="l"/>
                <a:tab pos="1449388" algn="l"/>
                <a:tab pos="2173288" algn="l"/>
                <a:tab pos="2898775" algn="l"/>
              </a:tabLs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723900" algn="l"/>
                <a:tab pos="1449388" algn="l"/>
                <a:tab pos="2173288" algn="l"/>
                <a:tab pos="2898775" algn="l"/>
              </a:tabLs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723900" algn="l"/>
                <a:tab pos="1449388" algn="l"/>
                <a:tab pos="2173288" algn="l"/>
                <a:tab pos="2898775" algn="l"/>
              </a:tabLs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723900" algn="l"/>
                <a:tab pos="1449388" algn="l"/>
                <a:tab pos="2173288" algn="l"/>
                <a:tab pos="2898775" algn="l"/>
              </a:tabLs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723900" algn="l"/>
                <a:tab pos="1449388" algn="l"/>
                <a:tab pos="2173288" algn="l"/>
                <a:tab pos="2898775" algn="l"/>
              </a:tabLs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fld id="{63A16C71-2886-41C2-AF49-DB19C779517A}" type="slidenum">
              <a:rPr lang="en-GB" altLang="it-IT" sz="1300">
                <a:solidFill>
                  <a:srgbClr val="000000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rPr>
              <a:pPr algn="ctr" eaLnBrk="1" hangingPunct="1">
                <a:spcBef>
                  <a:spcPct val="0"/>
                </a:spcBef>
              </a:pPr>
              <a:t>143</a:t>
            </a:fld>
            <a:endParaRPr lang="en-GB" altLang="it-IT" sz="1300">
              <a:solidFill>
                <a:srgbClr val="000000"/>
              </a:solidFill>
              <a:latin typeface="Times New Roman" panose="02020603050405020304" pitchFamily="18" charset="0"/>
              <a:cs typeface="Lucida Sans Unicode" panose="020B0602030504020204" pitchFamily="34" charset="0"/>
            </a:endParaRPr>
          </a:p>
        </p:txBody>
      </p:sp>
      <p:sp>
        <p:nvSpPr>
          <p:cNvPr id="227331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3337" cy="3836988"/>
          </a:xfrm>
          <a:ln/>
        </p:spPr>
      </p:sp>
      <p:sp>
        <p:nvSpPr>
          <p:cNvPr id="227332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946150" y="4859338"/>
            <a:ext cx="5205413" cy="46069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it-IT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354" name="Rectangle 7"/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559" tIns="45779" rIns="91559" bIns="45779"/>
          <a:lstStyle>
            <a:lvl1pPr algn="l" eaLnBrk="0" hangingPunct="0">
              <a:spcBef>
                <a:spcPct val="30000"/>
              </a:spcBef>
              <a:tabLst>
                <a:tab pos="723900" algn="l"/>
                <a:tab pos="1449388" algn="l"/>
                <a:tab pos="2173288" algn="l"/>
                <a:tab pos="2898775" algn="l"/>
              </a:tabLs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 algn="l" eaLnBrk="0" hangingPunct="0">
              <a:spcBef>
                <a:spcPct val="30000"/>
              </a:spcBef>
              <a:tabLst>
                <a:tab pos="723900" algn="l"/>
                <a:tab pos="1449388" algn="l"/>
                <a:tab pos="2173288" algn="l"/>
                <a:tab pos="2898775" algn="l"/>
              </a:tabLs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 algn="l" eaLnBrk="0" hangingPunct="0">
              <a:spcBef>
                <a:spcPct val="30000"/>
              </a:spcBef>
              <a:tabLst>
                <a:tab pos="723900" algn="l"/>
                <a:tab pos="1449388" algn="l"/>
                <a:tab pos="2173288" algn="l"/>
                <a:tab pos="2898775" algn="l"/>
              </a:tabLs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 algn="l" eaLnBrk="0" hangingPunct="0">
              <a:spcBef>
                <a:spcPct val="30000"/>
              </a:spcBef>
              <a:tabLst>
                <a:tab pos="723900" algn="l"/>
                <a:tab pos="1449388" algn="l"/>
                <a:tab pos="2173288" algn="l"/>
                <a:tab pos="2898775" algn="l"/>
              </a:tabLs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 algn="l" eaLnBrk="0" hangingPunct="0">
              <a:spcBef>
                <a:spcPct val="30000"/>
              </a:spcBef>
              <a:tabLst>
                <a:tab pos="723900" algn="l"/>
                <a:tab pos="1449388" algn="l"/>
                <a:tab pos="2173288" algn="l"/>
                <a:tab pos="2898775" algn="l"/>
              </a:tabLs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723900" algn="l"/>
                <a:tab pos="1449388" algn="l"/>
                <a:tab pos="2173288" algn="l"/>
                <a:tab pos="2898775" algn="l"/>
              </a:tabLs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723900" algn="l"/>
                <a:tab pos="1449388" algn="l"/>
                <a:tab pos="2173288" algn="l"/>
                <a:tab pos="2898775" algn="l"/>
              </a:tabLs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723900" algn="l"/>
                <a:tab pos="1449388" algn="l"/>
                <a:tab pos="2173288" algn="l"/>
                <a:tab pos="2898775" algn="l"/>
              </a:tabLs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723900" algn="l"/>
                <a:tab pos="1449388" algn="l"/>
                <a:tab pos="2173288" algn="l"/>
                <a:tab pos="2898775" algn="l"/>
              </a:tabLs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fld id="{6EFB6901-7121-4B12-8BDC-72605BEE74DE}" type="slidenum">
              <a:rPr lang="en-GB" altLang="it-IT" sz="1300">
                <a:solidFill>
                  <a:srgbClr val="000000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rPr>
              <a:pPr algn="ctr" eaLnBrk="1" hangingPunct="1">
                <a:spcBef>
                  <a:spcPct val="0"/>
                </a:spcBef>
              </a:pPr>
              <a:t>144</a:t>
            </a:fld>
            <a:endParaRPr lang="en-GB" altLang="it-IT" sz="1300">
              <a:solidFill>
                <a:srgbClr val="000000"/>
              </a:solidFill>
              <a:latin typeface="Times New Roman" panose="02020603050405020304" pitchFamily="18" charset="0"/>
              <a:cs typeface="Lucida Sans Unicode" panose="020B0602030504020204" pitchFamily="34" charset="0"/>
            </a:endParaRPr>
          </a:p>
        </p:txBody>
      </p:sp>
      <p:sp>
        <p:nvSpPr>
          <p:cNvPr id="228355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3337" cy="3836988"/>
          </a:xfrm>
          <a:ln/>
        </p:spPr>
      </p:sp>
      <p:sp>
        <p:nvSpPr>
          <p:cNvPr id="228356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946150" y="4859338"/>
            <a:ext cx="5205413" cy="46069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it-IT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8" name="Rectangle 7"/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559" tIns="45779" rIns="91559" bIns="45779"/>
          <a:lstStyle>
            <a:lvl1pPr algn="l" eaLnBrk="0" hangingPunct="0">
              <a:spcBef>
                <a:spcPct val="30000"/>
              </a:spcBef>
              <a:tabLst>
                <a:tab pos="723900" algn="l"/>
                <a:tab pos="1449388" algn="l"/>
                <a:tab pos="2173288" algn="l"/>
                <a:tab pos="2898775" algn="l"/>
              </a:tabLs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 algn="l" eaLnBrk="0" hangingPunct="0">
              <a:spcBef>
                <a:spcPct val="30000"/>
              </a:spcBef>
              <a:tabLst>
                <a:tab pos="723900" algn="l"/>
                <a:tab pos="1449388" algn="l"/>
                <a:tab pos="2173288" algn="l"/>
                <a:tab pos="2898775" algn="l"/>
              </a:tabLs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 algn="l" eaLnBrk="0" hangingPunct="0">
              <a:spcBef>
                <a:spcPct val="30000"/>
              </a:spcBef>
              <a:tabLst>
                <a:tab pos="723900" algn="l"/>
                <a:tab pos="1449388" algn="l"/>
                <a:tab pos="2173288" algn="l"/>
                <a:tab pos="2898775" algn="l"/>
              </a:tabLs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 algn="l" eaLnBrk="0" hangingPunct="0">
              <a:spcBef>
                <a:spcPct val="30000"/>
              </a:spcBef>
              <a:tabLst>
                <a:tab pos="723900" algn="l"/>
                <a:tab pos="1449388" algn="l"/>
                <a:tab pos="2173288" algn="l"/>
                <a:tab pos="2898775" algn="l"/>
              </a:tabLs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 algn="l" eaLnBrk="0" hangingPunct="0">
              <a:spcBef>
                <a:spcPct val="30000"/>
              </a:spcBef>
              <a:tabLst>
                <a:tab pos="723900" algn="l"/>
                <a:tab pos="1449388" algn="l"/>
                <a:tab pos="2173288" algn="l"/>
                <a:tab pos="2898775" algn="l"/>
              </a:tabLs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723900" algn="l"/>
                <a:tab pos="1449388" algn="l"/>
                <a:tab pos="2173288" algn="l"/>
                <a:tab pos="2898775" algn="l"/>
              </a:tabLs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723900" algn="l"/>
                <a:tab pos="1449388" algn="l"/>
                <a:tab pos="2173288" algn="l"/>
                <a:tab pos="2898775" algn="l"/>
              </a:tabLs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723900" algn="l"/>
                <a:tab pos="1449388" algn="l"/>
                <a:tab pos="2173288" algn="l"/>
                <a:tab pos="2898775" algn="l"/>
              </a:tabLs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723900" algn="l"/>
                <a:tab pos="1449388" algn="l"/>
                <a:tab pos="2173288" algn="l"/>
                <a:tab pos="2898775" algn="l"/>
              </a:tabLs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fld id="{9708A819-EB7E-45D9-B2A9-7400A2054D72}" type="slidenum">
              <a:rPr lang="en-GB" altLang="it-IT" sz="1300">
                <a:solidFill>
                  <a:srgbClr val="000000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rPr>
              <a:pPr algn="ctr" eaLnBrk="1" hangingPunct="1">
                <a:spcBef>
                  <a:spcPct val="0"/>
                </a:spcBef>
              </a:pPr>
              <a:t>145</a:t>
            </a:fld>
            <a:endParaRPr lang="en-GB" altLang="it-IT" sz="1300">
              <a:solidFill>
                <a:srgbClr val="000000"/>
              </a:solidFill>
              <a:latin typeface="Times New Roman" panose="02020603050405020304" pitchFamily="18" charset="0"/>
              <a:cs typeface="Lucida Sans Unicode" panose="020B0602030504020204" pitchFamily="34" charset="0"/>
            </a:endParaRPr>
          </a:p>
        </p:txBody>
      </p:sp>
      <p:sp>
        <p:nvSpPr>
          <p:cNvPr id="229379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3337" cy="3836988"/>
          </a:xfrm>
          <a:ln/>
        </p:spPr>
      </p:sp>
      <p:sp>
        <p:nvSpPr>
          <p:cNvPr id="229380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946150" y="4859338"/>
            <a:ext cx="5205413" cy="46069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it-IT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02" name="Rectangle 7"/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559" tIns="45779" rIns="91559" bIns="45779"/>
          <a:lstStyle>
            <a:lvl1pPr algn="l" eaLnBrk="0" hangingPunct="0">
              <a:spcBef>
                <a:spcPct val="30000"/>
              </a:spcBef>
              <a:tabLst>
                <a:tab pos="723900" algn="l"/>
                <a:tab pos="1449388" algn="l"/>
                <a:tab pos="2173288" algn="l"/>
                <a:tab pos="2898775" algn="l"/>
              </a:tabLs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 algn="l" eaLnBrk="0" hangingPunct="0">
              <a:spcBef>
                <a:spcPct val="30000"/>
              </a:spcBef>
              <a:tabLst>
                <a:tab pos="723900" algn="l"/>
                <a:tab pos="1449388" algn="l"/>
                <a:tab pos="2173288" algn="l"/>
                <a:tab pos="2898775" algn="l"/>
              </a:tabLs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 algn="l" eaLnBrk="0" hangingPunct="0">
              <a:spcBef>
                <a:spcPct val="30000"/>
              </a:spcBef>
              <a:tabLst>
                <a:tab pos="723900" algn="l"/>
                <a:tab pos="1449388" algn="l"/>
                <a:tab pos="2173288" algn="l"/>
                <a:tab pos="2898775" algn="l"/>
              </a:tabLs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 algn="l" eaLnBrk="0" hangingPunct="0">
              <a:spcBef>
                <a:spcPct val="30000"/>
              </a:spcBef>
              <a:tabLst>
                <a:tab pos="723900" algn="l"/>
                <a:tab pos="1449388" algn="l"/>
                <a:tab pos="2173288" algn="l"/>
                <a:tab pos="2898775" algn="l"/>
              </a:tabLs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 algn="l" eaLnBrk="0" hangingPunct="0">
              <a:spcBef>
                <a:spcPct val="30000"/>
              </a:spcBef>
              <a:tabLst>
                <a:tab pos="723900" algn="l"/>
                <a:tab pos="1449388" algn="l"/>
                <a:tab pos="2173288" algn="l"/>
                <a:tab pos="2898775" algn="l"/>
              </a:tabLs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723900" algn="l"/>
                <a:tab pos="1449388" algn="l"/>
                <a:tab pos="2173288" algn="l"/>
                <a:tab pos="2898775" algn="l"/>
              </a:tabLs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723900" algn="l"/>
                <a:tab pos="1449388" algn="l"/>
                <a:tab pos="2173288" algn="l"/>
                <a:tab pos="2898775" algn="l"/>
              </a:tabLs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723900" algn="l"/>
                <a:tab pos="1449388" algn="l"/>
                <a:tab pos="2173288" algn="l"/>
                <a:tab pos="2898775" algn="l"/>
              </a:tabLs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723900" algn="l"/>
                <a:tab pos="1449388" algn="l"/>
                <a:tab pos="2173288" algn="l"/>
                <a:tab pos="2898775" algn="l"/>
              </a:tabLs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fld id="{463870F3-5F4C-4BB8-A57C-8B5CA56B7286}" type="slidenum">
              <a:rPr lang="en-GB" altLang="it-IT" sz="1300">
                <a:solidFill>
                  <a:srgbClr val="000000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rPr>
              <a:pPr algn="ctr" eaLnBrk="1" hangingPunct="1">
                <a:spcBef>
                  <a:spcPct val="0"/>
                </a:spcBef>
              </a:pPr>
              <a:t>150</a:t>
            </a:fld>
            <a:endParaRPr lang="en-GB" altLang="it-IT" sz="1300">
              <a:solidFill>
                <a:srgbClr val="000000"/>
              </a:solidFill>
              <a:latin typeface="Times New Roman" panose="02020603050405020304" pitchFamily="18" charset="0"/>
              <a:cs typeface="Lucida Sans Unicode" panose="020B0602030504020204" pitchFamily="34" charset="0"/>
            </a:endParaRPr>
          </a:p>
        </p:txBody>
      </p:sp>
      <p:sp>
        <p:nvSpPr>
          <p:cNvPr id="230403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3337" cy="3836988"/>
          </a:xfrm>
          <a:ln/>
        </p:spPr>
      </p:sp>
      <p:sp>
        <p:nvSpPr>
          <p:cNvPr id="230404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946150" y="4859338"/>
            <a:ext cx="5205413" cy="46069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it-IT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426" name="Rectangle 7"/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559" tIns="45779" rIns="91559" bIns="45779"/>
          <a:lstStyle>
            <a:lvl1pPr algn="l" eaLnBrk="0" hangingPunct="0">
              <a:spcBef>
                <a:spcPct val="30000"/>
              </a:spcBef>
              <a:tabLst>
                <a:tab pos="723900" algn="l"/>
                <a:tab pos="1449388" algn="l"/>
                <a:tab pos="2173288" algn="l"/>
                <a:tab pos="2898775" algn="l"/>
              </a:tabLs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 algn="l" eaLnBrk="0" hangingPunct="0">
              <a:spcBef>
                <a:spcPct val="30000"/>
              </a:spcBef>
              <a:tabLst>
                <a:tab pos="723900" algn="l"/>
                <a:tab pos="1449388" algn="l"/>
                <a:tab pos="2173288" algn="l"/>
                <a:tab pos="2898775" algn="l"/>
              </a:tabLs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 algn="l" eaLnBrk="0" hangingPunct="0">
              <a:spcBef>
                <a:spcPct val="30000"/>
              </a:spcBef>
              <a:tabLst>
                <a:tab pos="723900" algn="l"/>
                <a:tab pos="1449388" algn="l"/>
                <a:tab pos="2173288" algn="l"/>
                <a:tab pos="2898775" algn="l"/>
              </a:tabLs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 algn="l" eaLnBrk="0" hangingPunct="0">
              <a:spcBef>
                <a:spcPct val="30000"/>
              </a:spcBef>
              <a:tabLst>
                <a:tab pos="723900" algn="l"/>
                <a:tab pos="1449388" algn="l"/>
                <a:tab pos="2173288" algn="l"/>
                <a:tab pos="2898775" algn="l"/>
              </a:tabLs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 algn="l" eaLnBrk="0" hangingPunct="0">
              <a:spcBef>
                <a:spcPct val="30000"/>
              </a:spcBef>
              <a:tabLst>
                <a:tab pos="723900" algn="l"/>
                <a:tab pos="1449388" algn="l"/>
                <a:tab pos="2173288" algn="l"/>
                <a:tab pos="2898775" algn="l"/>
              </a:tabLs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723900" algn="l"/>
                <a:tab pos="1449388" algn="l"/>
                <a:tab pos="2173288" algn="l"/>
                <a:tab pos="2898775" algn="l"/>
              </a:tabLs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723900" algn="l"/>
                <a:tab pos="1449388" algn="l"/>
                <a:tab pos="2173288" algn="l"/>
                <a:tab pos="2898775" algn="l"/>
              </a:tabLs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723900" algn="l"/>
                <a:tab pos="1449388" algn="l"/>
                <a:tab pos="2173288" algn="l"/>
                <a:tab pos="2898775" algn="l"/>
              </a:tabLs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723900" algn="l"/>
                <a:tab pos="1449388" algn="l"/>
                <a:tab pos="2173288" algn="l"/>
                <a:tab pos="2898775" algn="l"/>
              </a:tabLs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fld id="{E154FF87-2B7A-4AC8-AD56-B53C9F054960}" type="slidenum">
              <a:rPr lang="en-GB" altLang="it-IT" sz="1300">
                <a:solidFill>
                  <a:srgbClr val="000000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rPr>
              <a:pPr algn="ctr" eaLnBrk="1" hangingPunct="1">
                <a:spcBef>
                  <a:spcPct val="0"/>
                </a:spcBef>
              </a:pPr>
              <a:t>151</a:t>
            </a:fld>
            <a:endParaRPr lang="en-GB" altLang="it-IT" sz="1300">
              <a:solidFill>
                <a:srgbClr val="000000"/>
              </a:solidFill>
              <a:latin typeface="Times New Roman" panose="02020603050405020304" pitchFamily="18" charset="0"/>
              <a:cs typeface="Lucida Sans Unicode" panose="020B0602030504020204" pitchFamily="34" charset="0"/>
            </a:endParaRPr>
          </a:p>
        </p:txBody>
      </p:sp>
      <p:sp>
        <p:nvSpPr>
          <p:cNvPr id="231427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3337" cy="3836988"/>
          </a:xfrm>
          <a:ln/>
        </p:spPr>
      </p:sp>
      <p:sp>
        <p:nvSpPr>
          <p:cNvPr id="231428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946150" y="4859338"/>
            <a:ext cx="5205413" cy="46069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r>
              <a:rPr lang="en-US" altLang="it-IT">
                <a:latin typeface="Times New Roman" panose="02020603050405020304" pitchFamily="18" charset="0"/>
              </a:rPr>
              <a:t>Part of hierarchy </a:t>
            </a:r>
          </a:p>
          <a:p>
            <a:r>
              <a:rPr lang="en-US" altLang="it-IT">
                <a:latin typeface="Times New Roman" panose="02020603050405020304" pitchFamily="18" charset="0"/>
              </a:rPr>
              <a:t>All are treated the same way </a:t>
            </a: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450" name="Rectangle 7"/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559" tIns="45779" rIns="91559" bIns="45779"/>
          <a:lstStyle>
            <a:lvl1pPr algn="l" eaLnBrk="0" hangingPunct="0">
              <a:spcBef>
                <a:spcPct val="30000"/>
              </a:spcBef>
              <a:tabLst>
                <a:tab pos="723900" algn="l"/>
                <a:tab pos="1449388" algn="l"/>
                <a:tab pos="2173288" algn="l"/>
                <a:tab pos="2898775" algn="l"/>
              </a:tabLs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 algn="l" eaLnBrk="0" hangingPunct="0">
              <a:spcBef>
                <a:spcPct val="30000"/>
              </a:spcBef>
              <a:tabLst>
                <a:tab pos="723900" algn="l"/>
                <a:tab pos="1449388" algn="l"/>
                <a:tab pos="2173288" algn="l"/>
                <a:tab pos="2898775" algn="l"/>
              </a:tabLs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 algn="l" eaLnBrk="0" hangingPunct="0">
              <a:spcBef>
                <a:spcPct val="30000"/>
              </a:spcBef>
              <a:tabLst>
                <a:tab pos="723900" algn="l"/>
                <a:tab pos="1449388" algn="l"/>
                <a:tab pos="2173288" algn="l"/>
                <a:tab pos="2898775" algn="l"/>
              </a:tabLs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 algn="l" eaLnBrk="0" hangingPunct="0">
              <a:spcBef>
                <a:spcPct val="30000"/>
              </a:spcBef>
              <a:tabLst>
                <a:tab pos="723900" algn="l"/>
                <a:tab pos="1449388" algn="l"/>
                <a:tab pos="2173288" algn="l"/>
                <a:tab pos="2898775" algn="l"/>
              </a:tabLs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 algn="l" eaLnBrk="0" hangingPunct="0">
              <a:spcBef>
                <a:spcPct val="30000"/>
              </a:spcBef>
              <a:tabLst>
                <a:tab pos="723900" algn="l"/>
                <a:tab pos="1449388" algn="l"/>
                <a:tab pos="2173288" algn="l"/>
                <a:tab pos="2898775" algn="l"/>
              </a:tabLs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723900" algn="l"/>
                <a:tab pos="1449388" algn="l"/>
                <a:tab pos="2173288" algn="l"/>
                <a:tab pos="2898775" algn="l"/>
              </a:tabLs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723900" algn="l"/>
                <a:tab pos="1449388" algn="l"/>
                <a:tab pos="2173288" algn="l"/>
                <a:tab pos="2898775" algn="l"/>
              </a:tabLs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723900" algn="l"/>
                <a:tab pos="1449388" algn="l"/>
                <a:tab pos="2173288" algn="l"/>
                <a:tab pos="2898775" algn="l"/>
              </a:tabLs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723900" algn="l"/>
                <a:tab pos="1449388" algn="l"/>
                <a:tab pos="2173288" algn="l"/>
                <a:tab pos="2898775" algn="l"/>
              </a:tabLs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fld id="{CAF54CC3-0A18-47F4-90D7-90AC50DB651E}" type="slidenum">
              <a:rPr lang="en-GB" altLang="it-IT" sz="1300">
                <a:solidFill>
                  <a:srgbClr val="000000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rPr>
              <a:pPr algn="ctr" eaLnBrk="1" hangingPunct="1">
                <a:spcBef>
                  <a:spcPct val="0"/>
                </a:spcBef>
              </a:pPr>
              <a:t>160</a:t>
            </a:fld>
            <a:endParaRPr lang="en-GB" altLang="it-IT" sz="1300">
              <a:solidFill>
                <a:srgbClr val="000000"/>
              </a:solidFill>
              <a:latin typeface="Times New Roman" panose="02020603050405020304" pitchFamily="18" charset="0"/>
              <a:cs typeface="Lucida Sans Unicode" panose="020B0602030504020204" pitchFamily="34" charset="0"/>
            </a:endParaRPr>
          </a:p>
        </p:txBody>
      </p:sp>
      <p:sp>
        <p:nvSpPr>
          <p:cNvPr id="232451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3337" cy="3836988"/>
          </a:xfrm>
          <a:ln/>
        </p:spPr>
      </p:sp>
      <p:sp>
        <p:nvSpPr>
          <p:cNvPr id="232452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946150" y="4859338"/>
            <a:ext cx="5205413" cy="46069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it-IT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74" name="Rectangle 7"/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559" tIns="45779" rIns="91559" bIns="45779"/>
          <a:lstStyle>
            <a:lvl1pPr algn="l" eaLnBrk="0" hangingPunct="0">
              <a:spcBef>
                <a:spcPct val="30000"/>
              </a:spcBef>
              <a:tabLst>
                <a:tab pos="723900" algn="l"/>
                <a:tab pos="1449388" algn="l"/>
                <a:tab pos="2173288" algn="l"/>
                <a:tab pos="2898775" algn="l"/>
              </a:tabLs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 algn="l" eaLnBrk="0" hangingPunct="0">
              <a:spcBef>
                <a:spcPct val="30000"/>
              </a:spcBef>
              <a:tabLst>
                <a:tab pos="723900" algn="l"/>
                <a:tab pos="1449388" algn="l"/>
                <a:tab pos="2173288" algn="l"/>
                <a:tab pos="2898775" algn="l"/>
              </a:tabLs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 algn="l" eaLnBrk="0" hangingPunct="0">
              <a:spcBef>
                <a:spcPct val="30000"/>
              </a:spcBef>
              <a:tabLst>
                <a:tab pos="723900" algn="l"/>
                <a:tab pos="1449388" algn="l"/>
                <a:tab pos="2173288" algn="l"/>
                <a:tab pos="2898775" algn="l"/>
              </a:tabLs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 algn="l" eaLnBrk="0" hangingPunct="0">
              <a:spcBef>
                <a:spcPct val="30000"/>
              </a:spcBef>
              <a:tabLst>
                <a:tab pos="723900" algn="l"/>
                <a:tab pos="1449388" algn="l"/>
                <a:tab pos="2173288" algn="l"/>
                <a:tab pos="2898775" algn="l"/>
              </a:tabLs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 algn="l" eaLnBrk="0" hangingPunct="0">
              <a:spcBef>
                <a:spcPct val="30000"/>
              </a:spcBef>
              <a:tabLst>
                <a:tab pos="723900" algn="l"/>
                <a:tab pos="1449388" algn="l"/>
                <a:tab pos="2173288" algn="l"/>
                <a:tab pos="2898775" algn="l"/>
              </a:tabLs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723900" algn="l"/>
                <a:tab pos="1449388" algn="l"/>
                <a:tab pos="2173288" algn="l"/>
                <a:tab pos="2898775" algn="l"/>
              </a:tabLs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723900" algn="l"/>
                <a:tab pos="1449388" algn="l"/>
                <a:tab pos="2173288" algn="l"/>
                <a:tab pos="2898775" algn="l"/>
              </a:tabLs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723900" algn="l"/>
                <a:tab pos="1449388" algn="l"/>
                <a:tab pos="2173288" algn="l"/>
                <a:tab pos="2898775" algn="l"/>
              </a:tabLs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723900" algn="l"/>
                <a:tab pos="1449388" algn="l"/>
                <a:tab pos="2173288" algn="l"/>
                <a:tab pos="2898775" algn="l"/>
              </a:tabLs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fld id="{CEFE55E5-82F9-4D5E-84F5-376FE6A1A987}" type="slidenum">
              <a:rPr lang="en-GB" altLang="it-IT" sz="1300">
                <a:solidFill>
                  <a:srgbClr val="000000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rPr>
              <a:pPr algn="ctr" eaLnBrk="1" hangingPunct="1">
                <a:spcBef>
                  <a:spcPct val="0"/>
                </a:spcBef>
              </a:pPr>
              <a:t>161</a:t>
            </a:fld>
            <a:endParaRPr lang="en-GB" altLang="it-IT" sz="1300">
              <a:solidFill>
                <a:srgbClr val="000000"/>
              </a:solidFill>
              <a:latin typeface="Times New Roman" panose="02020603050405020304" pitchFamily="18" charset="0"/>
              <a:cs typeface="Lucida Sans Unicode" panose="020B0602030504020204" pitchFamily="34" charset="0"/>
            </a:endParaRPr>
          </a:p>
        </p:txBody>
      </p:sp>
      <p:sp>
        <p:nvSpPr>
          <p:cNvPr id="233475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3337" cy="3836988"/>
          </a:xfrm>
          <a:ln/>
        </p:spPr>
      </p:sp>
      <p:sp>
        <p:nvSpPr>
          <p:cNvPr id="233476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946150" y="4859338"/>
            <a:ext cx="5205413" cy="46069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it-IT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58" name="Rectangle 7"/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559" tIns="45779" rIns="91559" bIns="45779"/>
          <a:lstStyle>
            <a:lvl1pPr algn="l" eaLnBrk="0" hangingPunct="0">
              <a:spcBef>
                <a:spcPct val="30000"/>
              </a:spcBef>
              <a:tabLst>
                <a:tab pos="723900" algn="l"/>
                <a:tab pos="1449388" algn="l"/>
                <a:tab pos="2173288" algn="l"/>
                <a:tab pos="2898775" algn="l"/>
              </a:tabLs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 algn="l" eaLnBrk="0" hangingPunct="0">
              <a:spcBef>
                <a:spcPct val="30000"/>
              </a:spcBef>
              <a:tabLst>
                <a:tab pos="723900" algn="l"/>
                <a:tab pos="1449388" algn="l"/>
                <a:tab pos="2173288" algn="l"/>
                <a:tab pos="2898775" algn="l"/>
              </a:tabLs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 algn="l" eaLnBrk="0" hangingPunct="0">
              <a:spcBef>
                <a:spcPct val="30000"/>
              </a:spcBef>
              <a:tabLst>
                <a:tab pos="723900" algn="l"/>
                <a:tab pos="1449388" algn="l"/>
                <a:tab pos="2173288" algn="l"/>
                <a:tab pos="2898775" algn="l"/>
              </a:tabLs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 algn="l" eaLnBrk="0" hangingPunct="0">
              <a:spcBef>
                <a:spcPct val="30000"/>
              </a:spcBef>
              <a:tabLst>
                <a:tab pos="723900" algn="l"/>
                <a:tab pos="1449388" algn="l"/>
                <a:tab pos="2173288" algn="l"/>
                <a:tab pos="2898775" algn="l"/>
              </a:tabLs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 algn="l" eaLnBrk="0" hangingPunct="0">
              <a:spcBef>
                <a:spcPct val="30000"/>
              </a:spcBef>
              <a:tabLst>
                <a:tab pos="723900" algn="l"/>
                <a:tab pos="1449388" algn="l"/>
                <a:tab pos="2173288" algn="l"/>
                <a:tab pos="2898775" algn="l"/>
              </a:tabLs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723900" algn="l"/>
                <a:tab pos="1449388" algn="l"/>
                <a:tab pos="2173288" algn="l"/>
                <a:tab pos="2898775" algn="l"/>
              </a:tabLs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723900" algn="l"/>
                <a:tab pos="1449388" algn="l"/>
                <a:tab pos="2173288" algn="l"/>
                <a:tab pos="2898775" algn="l"/>
              </a:tabLs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723900" algn="l"/>
                <a:tab pos="1449388" algn="l"/>
                <a:tab pos="2173288" algn="l"/>
                <a:tab pos="2898775" algn="l"/>
              </a:tabLs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723900" algn="l"/>
                <a:tab pos="1449388" algn="l"/>
                <a:tab pos="2173288" algn="l"/>
                <a:tab pos="2898775" algn="l"/>
              </a:tabLs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fld id="{BEE21233-A2CE-4A8F-8065-564BE411CD2D}" type="slidenum">
              <a:rPr lang="en-GB" altLang="it-IT" sz="1300">
                <a:solidFill>
                  <a:srgbClr val="000000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rPr>
              <a:pPr algn="ctr" eaLnBrk="1" hangingPunct="1">
                <a:spcBef>
                  <a:spcPct val="0"/>
                </a:spcBef>
              </a:pPr>
              <a:t>74</a:t>
            </a:fld>
            <a:endParaRPr lang="en-GB" altLang="it-IT" sz="1300">
              <a:solidFill>
                <a:srgbClr val="000000"/>
              </a:solidFill>
              <a:latin typeface="Times New Roman" panose="02020603050405020304" pitchFamily="18" charset="0"/>
              <a:cs typeface="Lucida Sans Unicode" panose="020B0602030504020204" pitchFamily="34" charset="0"/>
            </a:endParaRPr>
          </a:p>
        </p:txBody>
      </p:sp>
      <p:sp>
        <p:nvSpPr>
          <p:cNvPr id="198659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3337" cy="3836988"/>
          </a:xfrm>
          <a:ln/>
        </p:spPr>
      </p:sp>
      <p:sp>
        <p:nvSpPr>
          <p:cNvPr id="198660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946150" y="4859338"/>
            <a:ext cx="5205413" cy="46069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it-IT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498" name="Rectangle 7"/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559" tIns="45779" rIns="91559" bIns="45779"/>
          <a:lstStyle>
            <a:lvl1pPr algn="l" eaLnBrk="0" hangingPunct="0">
              <a:spcBef>
                <a:spcPct val="30000"/>
              </a:spcBef>
              <a:tabLst>
                <a:tab pos="723900" algn="l"/>
                <a:tab pos="1449388" algn="l"/>
                <a:tab pos="2173288" algn="l"/>
                <a:tab pos="2898775" algn="l"/>
              </a:tabLs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 algn="l" eaLnBrk="0" hangingPunct="0">
              <a:spcBef>
                <a:spcPct val="30000"/>
              </a:spcBef>
              <a:tabLst>
                <a:tab pos="723900" algn="l"/>
                <a:tab pos="1449388" algn="l"/>
                <a:tab pos="2173288" algn="l"/>
                <a:tab pos="2898775" algn="l"/>
              </a:tabLs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 algn="l" eaLnBrk="0" hangingPunct="0">
              <a:spcBef>
                <a:spcPct val="30000"/>
              </a:spcBef>
              <a:tabLst>
                <a:tab pos="723900" algn="l"/>
                <a:tab pos="1449388" algn="l"/>
                <a:tab pos="2173288" algn="l"/>
                <a:tab pos="2898775" algn="l"/>
              </a:tabLs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 algn="l" eaLnBrk="0" hangingPunct="0">
              <a:spcBef>
                <a:spcPct val="30000"/>
              </a:spcBef>
              <a:tabLst>
                <a:tab pos="723900" algn="l"/>
                <a:tab pos="1449388" algn="l"/>
                <a:tab pos="2173288" algn="l"/>
                <a:tab pos="2898775" algn="l"/>
              </a:tabLs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 algn="l" eaLnBrk="0" hangingPunct="0">
              <a:spcBef>
                <a:spcPct val="30000"/>
              </a:spcBef>
              <a:tabLst>
                <a:tab pos="723900" algn="l"/>
                <a:tab pos="1449388" algn="l"/>
                <a:tab pos="2173288" algn="l"/>
                <a:tab pos="2898775" algn="l"/>
              </a:tabLs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723900" algn="l"/>
                <a:tab pos="1449388" algn="l"/>
                <a:tab pos="2173288" algn="l"/>
                <a:tab pos="2898775" algn="l"/>
              </a:tabLs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723900" algn="l"/>
                <a:tab pos="1449388" algn="l"/>
                <a:tab pos="2173288" algn="l"/>
                <a:tab pos="2898775" algn="l"/>
              </a:tabLs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723900" algn="l"/>
                <a:tab pos="1449388" algn="l"/>
                <a:tab pos="2173288" algn="l"/>
                <a:tab pos="2898775" algn="l"/>
              </a:tabLs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723900" algn="l"/>
                <a:tab pos="1449388" algn="l"/>
                <a:tab pos="2173288" algn="l"/>
                <a:tab pos="2898775" algn="l"/>
              </a:tabLs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fld id="{491C6E1B-76AF-400A-888B-7E86C19BC857}" type="slidenum">
              <a:rPr lang="en-GB" altLang="it-IT" sz="1300">
                <a:solidFill>
                  <a:srgbClr val="000000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rPr>
              <a:pPr algn="ctr" eaLnBrk="1" hangingPunct="1">
                <a:spcBef>
                  <a:spcPct val="0"/>
                </a:spcBef>
              </a:pPr>
              <a:t>166</a:t>
            </a:fld>
            <a:endParaRPr lang="en-GB" altLang="it-IT" sz="1300">
              <a:solidFill>
                <a:srgbClr val="000000"/>
              </a:solidFill>
              <a:latin typeface="Times New Roman" panose="02020603050405020304" pitchFamily="18" charset="0"/>
              <a:cs typeface="Lucida Sans Unicode" panose="020B0602030504020204" pitchFamily="34" charset="0"/>
            </a:endParaRPr>
          </a:p>
        </p:txBody>
      </p:sp>
      <p:sp>
        <p:nvSpPr>
          <p:cNvPr id="234499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3337" cy="3836988"/>
          </a:xfrm>
          <a:ln/>
        </p:spPr>
      </p:sp>
      <p:sp>
        <p:nvSpPr>
          <p:cNvPr id="234500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946150" y="4859338"/>
            <a:ext cx="5205413" cy="46069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it-IT">
              <a:latin typeface="Times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22" name="Rectangle 7"/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559" tIns="45779" rIns="91559" bIns="45779"/>
          <a:lstStyle>
            <a:lvl1pPr algn="l" eaLnBrk="0" hangingPunct="0">
              <a:spcBef>
                <a:spcPct val="30000"/>
              </a:spcBef>
              <a:tabLst>
                <a:tab pos="723900" algn="l"/>
                <a:tab pos="1449388" algn="l"/>
                <a:tab pos="2173288" algn="l"/>
                <a:tab pos="2898775" algn="l"/>
              </a:tabLs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 algn="l" eaLnBrk="0" hangingPunct="0">
              <a:spcBef>
                <a:spcPct val="30000"/>
              </a:spcBef>
              <a:tabLst>
                <a:tab pos="723900" algn="l"/>
                <a:tab pos="1449388" algn="l"/>
                <a:tab pos="2173288" algn="l"/>
                <a:tab pos="2898775" algn="l"/>
              </a:tabLs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 algn="l" eaLnBrk="0" hangingPunct="0">
              <a:spcBef>
                <a:spcPct val="30000"/>
              </a:spcBef>
              <a:tabLst>
                <a:tab pos="723900" algn="l"/>
                <a:tab pos="1449388" algn="l"/>
                <a:tab pos="2173288" algn="l"/>
                <a:tab pos="2898775" algn="l"/>
              </a:tabLs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 algn="l" eaLnBrk="0" hangingPunct="0">
              <a:spcBef>
                <a:spcPct val="30000"/>
              </a:spcBef>
              <a:tabLst>
                <a:tab pos="723900" algn="l"/>
                <a:tab pos="1449388" algn="l"/>
                <a:tab pos="2173288" algn="l"/>
                <a:tab pos="2898775" algn="l"/>
              </a:tabLs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 algn="l" eaLnBrk="0" hangingPunct="0">
              <a:spcBef>
                <a:spcPct val="30000"/>
              </a:spcBef>
              <a:tabLst>
                <a:tab pos="723900" algn="l"/>
                <a:tab pos="1449388" algn="l"/>
                <a:tab pos="2173288" algn="l"/>
                <a:tab pos="2898775" algn="l"/>
              </a:tabLs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723900" algn="l"/>
                <a:tab pos="1449388" algn="l"/>
                <a:tab pos="2173288" algn="l"/>
                <a:tab pos="2898775" algn="l"/>
              </a:tabLs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723900" algn="l"/>
                <a:tab pos="1449388" algn="l"/>
                <a:tab pos="2173288" algn="l"/>
                <a:tab pos="2898775" algn="l"/>
              </a:tabLs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723900" algn="l"/>
                <a:tab pos="1449388" algn="l"/>
                <a:tab pos="2173288" algn="l"/>
                <a:tab pos="2898775" algn="l"/>
              </a:tabLs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723900" algn="l"/>
                <a:tab pos="1449388" algn="l"/>
                <a:tab pos="2173288" algn="l"/>
                <a:tab pos="2898775" algn="l"/>
              </a:tabLs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fld id="{1FD269A6-14A6-4FBD-B5AF-B87212C5E8E7}" type="slidenum">
              <a:rPr lang="en-GB" altLang="it-IT" sz="1300">
                <a:solidFill>
                  <a:srgbClr val="000000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rPr>
              <a:pPr algn="ctr" eaLnBrk="1" hangingPunct="1">
                <a:spcBef>
                  <a:spcPct val="0"/>
                </a:spcBef>
              </a:pPr>
              <a:t>167</a:t>
            </a:fld>
            <a:endParaRPr lang="en-GB" altLang="it-IT" sz="1300">
              <a:solidFill>
                <a:srgbClr val="000000"/>
              </a:solidFill>
              <a:latin typeface="Times New Roman" panose="02020603050405020304" pitchFamily="18" charset="0"/>
              <a:cs typeface="Lucida Sans Unicode" panose="020B0602030504020204" pitchFamily="34" charset="0"/>
            </a:endParaRPr>
          </a:p>
        </p:txBody>
      </p:sp>
      <p:sp>
        <p:nvSpPr>
          <p:cNvPr id="235523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3337" cy="3836988"/>
          </a:xfrm>
          <a:ln/>
        </p:spPr>
      </p:sp>
      <p:sp>
        <p:nvSpPr>
          <p:cNvPr id="235524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946150" y="4859338"/>
            <a:ext cx="5205413" cy="46069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it-IT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546" name="Rectangle 7"/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559" tIns="45779" rIns="91559" bIns="45779"/>
          <a:lstStyle>
            <a:lvl1pPr algn="l" eaLnBrk="0" hangingPunct="0">
              <a:spcBef>
                <a:spcPct val="30000"/>
              </a:spcBef>
              <a:tabLst>
                <a:tab pos="723900" algn="l"/>
                <a:tab pos="1449388" algn="l"/>
                <a:tab pos="2173288" algn="l"/>
                <a:tab pos="2898775" algn="l"/>
              </a:tabLs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 algn="l" eaLnBrk="0" hangingPunct="0">
              <a:spcBef>
                <a:spcPct val="30000"/>
              </a:spcBef>
              <a:tabLst>
                <a:tab pos="723900" algn="l"/>
                <a:tab pos="1449388" algn="l"/>
                <a:tab pos="2173288" algn="l"/>
                <a:tab pos="2898775" algn="l"/>
              </a:tabLs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 algn="l" eaLnBrk="0" hangingPunct="0">
              <a:spcBef>
                <a:spcPct val="30000"/>
              </a:spcBef>
              <a:tabLst>
                <a:tab pos="723900" algn="l"/>
                <a:tab pos="1449388" algn="l"/>
                <a:tab pos="2173288" algn="l"/>
                <a:tab pos="2898775" algn="l"/>
              </a:tabLs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 algn="l" eaLnBrk="0" hangingPunct="0">
              <a:spcBef>
                <a:spcPct val="30000"/>
              </a:spcBef>
              <a:tabLst>
                <a:tab pos="723900" algn="l"/>
                <a:tab pos="1449388" algn="l"/>
                <a:tab pos="2173288" algn="l"/>
                <a:tab pos="2898775" algn="l"/>
              </a:tabLs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 algn="l" eaLnBrk="0" hangingPunct="0">
              <a:spcBef>
                <a:spcPct val="30000"/>
              </a:spcBef>
              <a:tabLst>
                <a:tab pos="723900" algn="l"/>
                <a:tab pos="1449388" algn="l"/>
                <a:tab pos="2173288" algn="l"/>
                <a:tab pos="2898775" algn="l"/>
              </a:tabLs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723900" algn="l"/>
                <a:tab pos="1449388" algn="l"/>
                <a:tab pos="2173288" algn="l"/>
                <a:tab pos="2898775" algn="l"/>
              </a:tabLs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723900" algn="l"/>
                <a:tab pos="1449388" algn="l"/>
                <a:tab pos="2173288" algn="l"/>
                <a:tab pos="2898775" algn="l"/>
              </a:tabLs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723900" algn="l"/>
                <a:tab pos="1449388" algn="l"/>
                <a:tab pos="2173288" algn="l"/>
                <a:tab pos="2898775" algn="l"/>
              </a:tabLs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723900" algn="l"/>
                <a:tab pos="1449388" algn="l"/>
                <a:tab pos="2173288" algn="l"/>
                <a:tab pos="2898775" algn="l"/>
              </a:tabLs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fld id="{AE6AA3F9-46A0-4256-B607-9DB0F10921BE}" type="slidenum">
              <a:rPr lang="en-GB" altLang="it-IT" sz="1300">
                <a:solidFill>
                  <a:srgbClr val="000000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rPr>
              <a:pPr algn="ctr" eaLnBrk="1" hangingPunct="1">
                <a:spcBef>
                  <a:spcPct val="0"/>
                </a:spcBef>
              </a:pPr>
              <a:t>168</a:t>
            </a:fld>
            <a:endParaRPr lang="en-GB" altLang="it-IT" sz="1300">
              <a:solidFill>
                <a:srgbClr val="000000"/>
              </a:solidFill>
              <a:latin typeface="Times New Roman" panose="02020603050405020304" pitchFamily="18" charset="0"/>
              <a:cs typeface="Lucida Sans Unicode" panose="020B0602030504020204" pitchFamily="34" charset="0"/>
            </a:endParaRPr>
          </a:p>
        </p:txBody>
      </p:sp>
      <p:sp>
        <p:nvSpPr>
          <p:cNvPr id="236547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3337" cy="3836988"/>
          </a:xfrm>
          <a:ln/>
        </p:spPr>
      </p:sp>
      <p:sp>
        <p:nvSpPr>
          <p:cNvPr id="236548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946150" y="4859338"/>
            <a:ext cx="5205413" cy="46069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it-IT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Rectangle 7"/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559" tIns="45779" rIns="91559" bIns="45779"/>
          <a:lstStyle>
            <a:lvl1pPr algn="l" eaLnBrk="0" hangingPunct="0">
              <a:spcBef>
                <a:spcPct val="30000"/>
              </a:spcBef>
              <a:tabLst>
                <a:tab pos="723900" algn="l"/>
                <a:tab pos="1449388" algn="l"/>
                <a:tab pos="2173288" algn="l"/>
                <a:tab pos="2898775" algn="l"/>
              </a:tabLs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 algn="l" eaLnBrk="0" hangingPunct="0">
              <a:spcBef>
                <a:spcPct val="30000"/>
              </a:spcBef>
              <a:tabLst>
                <a:tab pos="723900" algn="l"/>
                <a:tab pos="1449388" algn="l"/>
                <a:tab pos="2173288" algn="l"/>
                <a:tab pos="2898775" algn="l"/>
              </a:tabLs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 algn="l" eaLnBrk="0" hangingPunct="0">
              <a:spcBef>
                <a:spcPct val="30000"/>
              </a:spcBef>
              <a:tabLst>
                <a:tab pos="723900" algn="l"/>
                <a:tab pos="1449388" algn="l"/>
                <a:tab pos="2173288" algn="l"/>
                <a:tab pos="2898775" algn="l"/>
              </a:tabLs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 algn="l" eaLnBrk="0" hangingPunct="0">
              <a:spcBef>
                <a:spcPct val="30000"/>
              </a:spcBef>
              <a:tabLst>
                <a:tab pos="723900" algn="l"/>
                <a:tab pos="1449388" algn="l"/>
                <a:tab pos="2173288" algn="l"/>
                <a:tab pos="2898775" algn="l"/>
              </a:tabLs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 algn="l" eaLnBrk="0" hangingPunct="0">
              <a:spcBef>
                <a:spcPct val="30000"/>
              </a:spcBef>
              <a:tabLst>
                <a:tab pos="723900" algn="l"/>
                <a:tab pos="1449388" algn="l"/>
                <a:tab pos="2173288" algn="l"/>
                <a:tab pos="2898775" algn="l"/>
              </a:tabLs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723900" algn="l"/>
                <a:tab pos="1449388" algn="l"/>
                <a:tab pos="2173288" algn="l"/>
                <a:tab pos="2898775" algn="l"/>
              </a:tabLs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723900" algn="l"/>
                <a:tab pos="1449388" algn="l"/>
                <a:tab pos="2173288" algn="l"/>
                <a:tab pos="2898775" algn="l"/>
              </a:tabLs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723900" algn="l"/>
                <a:tab pos="1449388" algn="l"/>
                <a:tab pos="2173288" algn="l"/>
                <a:tab pos="2898775" algn="l"/>
              </a:tabLs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723900" algn="l"/>
                <a:tab pos="1449388" algn="l"/>
                <a:tab pos="2173288" algn="l"/>
                <a:tab pos="2898775" algn="l"/>
              </a:tabLs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fld id="{5C020170-BD45-4282-9CBA-A1010F9DDE09}" type="slidenum">
              <a:rPr lang="en-GB" altLang="it-IT" sz="1300">
                <a:solidFill>
                  <a:srgbClr val="000000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rPr>
              <a:pPr algn="ctr" eaLnBrk="1" hangingPunct="1">
                <a:spcBef>
                  <a:spcPct val="0"/>
                </a:spcBef>
              </a:pPr>
              <a:t>171</a:t>
            </a:fld>
            <a:endParaRPr lang="en-GB" altLang="it-IT" sz="1300">
              <a:solidFill>
                <a:srgbClr val="000000"/>
              </a:solidFill>
              <a:latin typeface="Times New Roman" panose="02020603050405020304" pitchFamily="18" charset="0"/>
              <a:cs typeface="Lucida Sans Unicode" panose="020B0602030504020204" pitchFamily="34" charset="0"/>
            </a:endParaRPr>
          </a:p>
        </p:txBody>
      </p:sp>
      <p:sp>
        <p:nvSpPr>
          <p:cNvPr id="237571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3337" cy="3836988"/>
          </a:xfrm>
          <a:ln/>
        </p:spPr>
      </p:sp>
      <p:sp>
        <p:nvSpPr>
          <p:cNvPr id="237572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946150" y="4859338"/>
            <a:ext cx="5205413" cy="46069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it-IT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594" name="Rectangle 7"/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559" tIns="45779" rIns="91559" bIns="45779"/>
          <a:lstStyle>
            <a:lvl1pPr algn="l" eaLnBrk="0" hangingPunct="0">
              <a:spcBef>
                <a:spcPct val="30000"/>
              </a:spcBef>
              <a:tabLst>
                <a:tab pos="723900" algn="l"/>
                <a:tab pos="1449388" algn="l"/>
                <a:tab pos="2173288" algn="l"/>
                <a:tab pos="2898775" algn="l"/>
              </a:tabLs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 algn="l" eaLnBrk="0" hangingPunct="0">
              <a:spcBef>
                <a:spcPct val="30000"/>
              </a:spcBef>
              <a:tabLst>
                <a:tab pos="723900" algn="l"/>
                <a:tab pos="1449388" algn="l"/>
                <a:tab pos="2173288" algn="l"/>
                <a:tab pos="2898775" algn="l"/>
              </a:tabLs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 algn="l" eaLnBrk="0" hangingPunct="0">
              <a:spcBef>
                <a:spcPct val="30000"/>
              </a:spcBef>
              <a:tabLst>
                <a:tab pos="723900" algn="l"/>
                <a:tab pos="1449388" algn="l"/>
                <a:tab pos="2173288" algn="l"/>
                <a:tab pos="2898775" algn="l"/>
              </a:tabLs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 algn="l" eaLnBrk="0" hangingPunct="0">
              <a:spcBef>
                <a:spcPct val="30000"/>
              </a:spcBef>
              <a:tabLst>
                <a:tab pos="723900" algn="l"/>
                <a:tab pos="1449388" algn="l"/>
                <a:tab pos="2173288" algn="l"/>
                <a:tab pos="2898775" algn="l"/>
              </a:tabLs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 algn="l" eaLnBrk="0" hangingPunct="0">
              <a:spcBef>
                <a:spcPct val="30000"/>
              </a:spcBef>
              <a:tabLst>
                <a:tab pos="723900" algn="l"/>
                <a:tab pos="1449388" algn="l"/>
                <a:tab pos="2173288" algn="l"/>
                <a:tab pos="2898775" algn="l"/>
              </a:tabLs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723900" algn="l"/>
                <a:tab pos="1449388" algn="l"/>
                <a:tab pos="2173288" algn="l"/>
                <a:tab pos="2898775" algn="l"/>
              </a:tabLs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723900" algn="l"/>
                <a:tab pos="1449388" algn="l"/>
                <a:tab pos="2173288" algn="l"/>
                <a:tab pos="2898775" algn="l"/>
              </a:tabLs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723900" algn="l"/>
                <a:tab pos="1449388" algn="l"/>
                <a:tab pos="2173288" algn="l"/>
                <a:tab pos="2898775" algn="l"/>
              </a:tabLs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723900" algn="l"/>
                <a:tab pos="1449388" algn="l"/>
                <a:tab pos="2173288" algn="l"/>
                <a:tab pos="2898775" algn="l"/>
              </a:tabLs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fld id="{1AB2EC7D-148B-4293-B066-706A16BC1D44}" type="slidenum">
              <a:rPr lang="en-GB" altLang="it-IT" sz="1300">
                <a:solidFill>
                  <a:srgbClr val="000000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rPr>
              <a:pPr algn="ctr" eaLnBrk="1" hangingPunct="1">
                <a:spcBef>
                  <a:spcPct val="0"/>
                </a:spcBef>
              </a:pPr>
              <a:t>176</a:t>
            </a:fld>
            <a:endParaRPr lang="en-GB" altLang="it-IT" sz="1300">
              <a:solidFill>
                <a:srgbClr val="000000"/>
              </a:solidFill>
              <a:latin typeface="Times New Roman" panose="02020603050405020304" pitchFamily="18" charset="0"/>
              <a:cs typeface="Lucida Sans Unicode" panose="020B0602030504020204" pitchFamily="34" charset="0"/>
            </a:endParaRPr>
          </a:p>
        </p:txBody>
      </p:sp>
      <p:sp>
        <p:nvSpPr>
          <p:cNvPr id="238595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3337" cy="3836988"/>
          </a:xfrm>
          <a:ln/>
        </p:spPr>
      </p:sp>
      <p:sp>
        <p:nvSpPr>
          <p:cNvPr id="238596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946150" y="4859338"/>
            <a:ext cx="5205413" cy="46069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it-IT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618" name="Rectangle 7"/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559" tIns="45779" rIns="91559" bIns="45779"/>
          <a:lstStyle>
            <a:lvl1pPr algn="l" eaLnBrk="0" hangingPunct="0">
              <a:spcBef>
                <a:spcPct val="30000"/>
              </a:spcBef>
              <a:tabLst>
                <a:tab pos="723900" algn="l"/>
                <a:tab pos="1449388" algn="l"/>
                <a:tab pos="2173288" algn="l"/>
                <a:tab pos="2898775" algn="l"/>
              </a:tabLs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 algn="l" eaLnBrk="0" hangingPunct="0">
              <a:spcBef>
                <a:spcPct val="30000"/>
              </a:spcBef>
              <a:tabLst>
                <a:tab pos="723900" algn="l"/>
                <a:tab pos="1449388" algn="l"/>
                <a:tab pos="2173288" algn="l"/>
                <a:tab pos="2898775" algn="l"/>
              </a:tabLs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 algn="l" eaLnBrk="0" hangingPunct="0">
              <a:spcBef>
                <a:spcPct val="30000"/>
              </a:spcBef>
              <a:tabLst>
                <a:tab pos="723900" algn="l"/>
                <a:tab pos="1449388" algn="l"/>
                <a:tab pos="2173288" algn="l"/>
                <a:tab pos="2898775" algn="l"/>
              </a:tabLs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 algn="l" eaLnBrk="0" hangingPunct="0">
              <a:spcBef>
                <a:spcPct val="30000"/>
              </a:spcBef>
              <a:tabLst>
                <a:tab pos="723900" algn="l"/>
                <a:tab pos="1449388" algn="l"/>
                <a:tab pos="2173288" algn="l"/>
                <a:tab pos="2898775" algn="l"/>
              </a:tabLs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 algn="l" eaLnBrk="0" hangingPunct="0">
              <a:spcBef>
                <a:spcPct val="30000"/>
              </a:spcBef>
              <a:tabLst>
                <a:tab pos="723900" algn="l"/>
                <a:tab pos="1449388" algn="l"/>
                <a:tab pos="2173288" algn="l"/>
                <a:tab pos="2898775" algn="l"/>
              </a:tabLs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723900" algn="l"/>
                <a:tab pos="1449388" algn="l"/>
                <a:tab pos="2173288" algn="l"/>
                <a:tab pos="2898775" algn="l"/>
              </a:tabLs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723900" algn="l"/>
                <a:tab pos="1449388" algn="l"/>
                <a:tab pos="2173288" algn="l"/>
                <a:tab pos="2898775" algn="l"/>
              </a:tabLs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723900" algn="l"/>
                <a:tab pos="1449388" algn="l"/>
                <a:tab pos="2173288" algn="l"/>
                <a:tab pos="2898775" algn="l"/>
              </a:tabLs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723900" algn="l"/>
                <a:tab pos="1449388" algn="l"/>
                <a:tab pos="2173288" algn="l"/>
                <a:tab pos="2898775" algn="l"/>
              </a:tabLs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fld id="{A7D4140B-346C-4C90-A634-E7C5ADB2C790}" type="slidenum">
              <a:rPr lang="en-GB" altLang="it-IT" sz="1300">
                <a:solidFill>
                  <a:srgbClr val="000000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rPr>
              <a:pPr algn="ctr" eaLnBrk="1" hangingPunct="1">
                <a:spcBef>
                  <a:spcPct val="0"/>
                </a:spcBef>
              </a:pPr>
              <a:t>177</a:t>
            </a:fld>
            <a:endParaRPr lang="en-GB" altLang="it-IT" sz="1300">
              <a:solidFill>
                <a:srgbClr val="000000"/>
              </a:solidFill>
              <a:latin typeface="Times New Roman" panose="02020603050405020304" pitchFamily="18" charset="0"/>
              <a:cs typeface="Lucida Sans Unicode" panose="020B0602030504020204" pitchFamily="34" charset="0"/>
            </a:endParaRPr>
          </a:p>
        </p:txBody>
      </p:sp>
      <p:sp>
        <p:nvSpPr>
          <p:cNvPr id="239619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3337" cy="3836988"/>
          </a:xfrm>
          <a:ln/>
        </p:spPr>
      </p:sp>
      <p:sp>
        <p:nvSpPr>
          <p:cNvPr id="239620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946150" y="4859338"/>
            <a:ext cx="5205413" cy="46069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it-IT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642" name="Rectangle 7"/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559" tIns="45779" rIns="91559" bIns="45779"/>
          <a:lstStyle>
            <a:lvl1pPr algn="l" eaLnBrk="0" hangingPunct="0">
              <a:spcBef>
                <a:spcPct val="30000"/>
              </a:spcBef>
              <a:tabLst>
                <a:tab pos="723900" algn="l"/>
                <a:tab pos="1449388" algn="l"/>
                <a:tab pos="2173288" algn="l"/>
                <a:tab pos="2898775" algn="l"/>
              </a:tabLs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 algn="l" eaLnBrk="0" hangingPunct="0">
              <a:spcBef>
                <a:spcPct val="30000"/>
              </a:spcBef>
              <a:tabLst>
                <a:tab pos="723900" algn="l"/>
                <a:tab pos="1449388" algn="l"/>
                <a:tab pos="2173288" algn="l"/>
                <a:tab pos="2898775" algn="l"/>
              </a:tabLs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 algn="l" eaLnBrk="0" hangingPunct="0">
              <a:spcBef>
                <a:spcPct val="30000"/>
              </a:spcBef>
              <a:tabLst>
                <a:tab pos="723900" algn="l"/>
                <a:tab pos="1449388" algn="l"/>
                <a:tab pos="2173288" algn="l"/>
                <a:tab pos="2898775" algn="l"/>
              </a:tabLs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 algn="l" eaLnBrk="0" hangingPunct="0">
              <a:spcBef>
                <a:spcPct val="30000"/>
              </a:spcBef>
              <a:tabLst>
                <a:tab pos="723900" algn="l"/>
                <a:tab pos="1449388" algn="l"/>
                <a:tab pos="2173288" algn="l"/>
                <a:tab pos="2898775" algn="l"/>
              </a:tabLs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 algn="l" eaLnBrk="0" hangingPunct="0">
              <a:spcBef>
                <a:spcPct val="30000"/>
              </a:spcBef>
              <a:tabLst>
                <a:tab pos="723900" algn="l"/>
                <a:tab pos="1449388" algn="l"/>
                <a:tab pos="2173288" algn="l"/>
                <a:tab pos="2898775" algn="l"/>
              </a:tabLs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723900" algn="l"/>
                <a:tab pos="1449388" algn="l"/>
                <a:tab pos="2173288" algn="l"/>
                <a:tab pos="2898775" algn="l"/>
              </a:tabLs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723900" algn="l"/>
                <a:tab pos="1449388" algn="l"/>
                <a:tab pos="2173288" algn="l"/>
                <a:tab pos="2898775" algn="l"/>
              </a:tabLs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723900" algn="l"/>
                <a:tab pos="1449388" algn="l"/>
                <a:tab pos="2173288" algn="l"/>
                <a:tab pos="2898775" algn="l"/>
              </a:tabLs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723900" algn="l"/>
                <a:tab pos="1449388" algn="l"/>
                <a:tab pos="2173288" algn="l"/>
                <a:tab pos="2898775" algn="l"/>
              </a:tabLs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fld id="{2AD0F580-4328-42F9-AF66-7C39D768AC6E}" type="slidenum">
              <a:rPr lang="en-GB" altLang="it-IT" sz="1300">
                <a:solidFill>
                  <a:srgbClr val="000000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rPr>
              <a:pPr algn="ctr" eaLnBrk="1" hangingPunct="1">
                <a:spcBef>
                  <a:spcPct val="0"/>
                </a:spcBef>
              </a:pPr>
              <a:t>178</a:t>
            </a:fld>
            <a:endParaRPr lang="en-GB" altLang="it-IT" sz="1300">
              <a:solidFill>
                <a:srgbClr val="000000"/>
              </a:solidFill>
              <a:latin typeface="Times New Roman" panose="02020603050405020304" pitchFamily="18" charset="0"/>
              <a:cs typeface="Lucida Sans Unicode" panose="020B0602030504020204" pitchFamily="34" charset="0"/>
            </a:endParaRPr>
          </a:p>
        </p:txBody>
      </p:sp>
      <p:sp>
        <p:nvSpPr>
          <p:cNvPr id="240643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3337" cy="3836988"/>
          </a:xfrm>
          <a:ln/>
        </p:spPr>
      </p:sp>
      <p:sp>
        <p:nvSpPr>
          <p:cNvPr id="240644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946150" y="4859338"/>
            <a:ext cx="5205413" cy="46069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it-IT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666" name="Rectangle 7"/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559" tIns="45779" rIns="91559" bIns="45779"/>
          <a:lstStyle>
            <a:lvl1pPr algn="l" eaLnBrk="0" hangingPunct="0">
              <a:spcBef>
                <a:spcPct val="30000"/>
              </a:spcBef>
              <a:tabLst>
                <a:tab pos="723900" algn="l"/>
                <a:tab pos="1449388" algn="l"/>
                <a:tab pos="2173288" algn="l"/>
                <a:tab pos="2898775" algn="l"/>
              </a:tabLs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 algn="l" eaLnBrk="0" hangingPunct="0">
              <a:spcBef>
                <a:spcPct val="30000"/>
              </a:spcBef>
              <a:tabLst>
                <a:tab pos="723900" algn="l"/>
                <a:tab pos="1449388" algn="l"/>
                <a:tab pos="2173288" algn="l"/>
                <a:tab pos="2898775" algn="l"/>
              </a:tabLs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 algn="l" eaLnBrk="0" hangingPunct="0">
              <a:spcBef>
                <a:spcPct val="30000"/>
              </a:spcBef>
              <a:tabLst>
                <a:tab pos="723900" algn="l"/>
                <a:tab pos="1449388" algn="l"/>
                <a:tab pos="2173288" algn="l"/>
                <a:tab pos="2898775" algn="l"/>
              </a:tabLs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 algn="l" eaLnBrk="0" hangingPunct="0">
              <a:spcBef>
                <a:spcPct val="30000"/>
              </a:spcBef>
              <a:tabLst>
                <a:tab pos="723900" algn="l"/>
                <a:tab pos="1449388" algn="l"/>
                <a:tab pos="2173288" algn="l"/>
                <a:tab pos="2898775" algn="l"/>
              </a:tabLs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 algn="l" eaLnBrk="0" hangingPunct="0">
              <a:spcBef>
                <a:spcPct val="30000"/>
              </a:spcBef>
              <a:tabLst>
                <a:tab pos="723900" algn="l"/>
                <a:tab pos="1449388" algn="l"/>
                <a:tab pos="2173288" algn="l"/>
                <a:tab pos="2898775" algn="l"/>
              </a:tabLs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723900" algn="l"/>
                <a:tab pos="1449388" algn="l"/>
                <a:tab pos="2173288" algn="l"/>
                <a:tab pos="2898775" algn="l"/>
              </a:tabLs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723900" algn="l"/>
                <a:tab pos="1449388" algn="l"/>
                <a:tab pos="2173288" algn="l"/>
                <a:tab pos="2898775" algn="l"/>
              </a:tabLs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723900" algn="l"/>
                <a:tab pos="1449388" algn="l"/>
                <a:tab pos="2173288" algn="l"/>
                <a:tab pos="2898775" algn="l"/>
              </a:tabLs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723900" algn="l"/>
                <a:tab pos="1449388" algn="l"/>
                <a:tab pos="2173288" algn="l"/>
                <a:tab pos="2898775" algn="l"/>
              </a:tabLs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fld id="{5929903A-6CAF-4BE2-BEF5-A0A6F99EF958}" type="slidenum">
              <a:rPr lang="en-GB" altLang="it-IT" sz="1300">
                <a:solidFill>
                  <a:srgbClr val="000000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rPr>
              <a:pPr algn="ctr" eaLnBrk="1" hangingPunct="1">
                <a:spcBef>
                  <a:spcPct val="0"/>
                </a:spcBef>
              </a:pPr>
              <a:t>179</a:t>
            </a:fld>
            <a:endParaRPr lang="en-GB" altLang="it-IT" sz="1300">
              <a:solidFill>
                <a:srgbClr val="000000"/>
              </a:solidFill>
              <a:latin typeface="Times New Roman" panose="02020603050405020304" pitchFamily="18" charset="0"/>
              <a:cs typeface="Lucida Sans Unicode" panose="020B0602030504020204" pitchFamily="34" charset="0"/>
            </a:endParaRPr>
          </a:p>
        </p:txBody>
      </p:sp>
      <p:sp>
        <p:nvSpPr>
          <p:cNvPr id="241667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3337" cy="3836988"/>
          </a:xfrm>
          <a:ln/>
        </p:spPr>
      </p:sp>
      <p:sp>
        <p:nvSpPr>
          <p:cNvPr id="241668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946150" y="4859338"/>
            <a:ext cx="5205413" cy="46069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it-IT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690" name="Rectangle 7"/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559" tIns="45779" rIns="91559" bIns="45779"/>
          <a:lstStyle>
            <a:lvl1pPr algn="l" eaLnBrk="0" hangingPunct="0">
              <a:spcBef>
                <a:spcPct val="30000"/>
              </a:spcBef>
              <a:tabLst>
                <a:tab pos="723900" algn="l"/>
                <a:tab pos="1449388" algn="l"/>
                <a:tab pos="2173288" algn="l"/>
                <a:tab pos="2898775" algn="l"/>
              </a:tabLs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 algn="l" eaLnBrk="0" hangingPunct="0">
              <a:spcBef>
                <a:spcPct val="30000"/>
              </a:spcBef>
              <a:tabLst>
                <a:tab pos="723900" algn="l"/>
                <a:tab pos="1449388" algn="l"/>
                <a:tab pos="2173288" algn="l"/>
                <a:tab pos="2898775" algn="l"/>
              </a:tabLs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 algn="l" eaLnBrk="0" hangingPunct="0">
              <a:spcBef>
                <a:spcPct val="30000"/>
              </a:spcBef>
              <a:tabLst>
                <a:tab pos="723900" algn="l"/>
                <a:tab pos="1449388" algn="l"/>
                <a:tab pos="2173288" algn="l"/>
                <a:tab pos="2898775" algn="l"/>
              </a:tabLs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 algn="l" eaLnBrk="0" hangingPunct="0">
              <a:spcBef>
                <a:spcPct val="30000"/>
              </a:spcBef>
              <a:tabLst>
                <a:tab pos="723900" algn="l"/>
                <a:tab pos="1449388" algn="l"/>
                <a:tab pos="2173288" algn="l"/>
                <a:tab pos="2898775" algn="l"/>
              </a:tabLs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 algn="l" eaLnBrk="0" hangingPunct="0">
              <a:spcBef>
                <a:spcPct val="30000"/>
              </a:spcBef>
              <a:tabLst>
                <a:tab pos="723900" algn="l"/>
                <a:tab pos="1449388" algn="l"/>
                <a:tab pos="2173288" algn="l"/>
                <a:tab pos="2898775" algn="l"/>
              </a:tabLs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723900" algn="l"/>
                <a:tab pos="1449388" algn="l"/>
                <a:tab pos="2173288" algn="l"/>
                <a:tab pos="2898775" algn="l"/>
              </a:tabLs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723900" algn="l"/>
                <a:tab pos="1449388" algn="l"/>
                <a:tab pos="2173288" algn="l"/>
                <a:tab pos="2898775" algn="l"/>
              </a:tabLs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723900" algn="l"/>
                <a:tab pos="1449388" algn="l"/>
                <a:tab pos="2173288" algn="l"/>
                <a:tab pos="2898775" algn="l"/>
              </a:tabLs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723900" algn="l"/>
                <a:tab pos="1449388" algn="l"/>
                <a:tab pos="2173288" algn="l"/>
                <a:tab pos="2898775" algn="l"/>
              </a:tabLs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fld id="{725B32BF-3232-433F-B52E-F66185590258}" type="slidenum">
              <a:rPr lang="en-GB" altLang="it-IT" sz="1300">
                <a:solidFill>
                  <a:srgbClr val="000000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rPr>
              <a:pPr algn="ctr" eaLnBrk="1" hangingPunct="1">
                <a:spcBef>
                  <a:spcPct val="0"/>
                </a:spcBef>
              </a:pPr>
              <a:t>180</a:t>
            </a:fld>
            <a:endParaRPr lang="en-GB" altLang="it-IT" sz="1300">
              <a:solidFill>
                <a:srgbClr val="000000"/>
              </a:solidFill>
              <a:latin typeface="Times New Roman" panose="02020603050405020304" pitchFamily="18" charset="0"/>
              <a:cs typeface="Lucida Sans Unicode" panose="020B0602030504020204" pitchFamily="34" charset="0"/>
            </a:endParaRPr>
          </a:p>
        </p:txBody>
      </p:sp>
      <p:sp>
        <p:nvSpPr>
          <p:cNvPr id="242691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3337" cy="3836988"/>
          </a:xfrm>
          <a:ln/>
        </p:spPr>
      </p:sp>
      <p:sp>
        <p:nvSpPr>
          <p:cNvPr id="242692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946150" y="4859338"/>
            <a:ext cx="5205413" cy="46069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it-IT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714" name="Rectangle 7"/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559" tIns="45779" rIns="91559" bIns="45779"/>
          <a:lstStyle>
            <a:lvl1pPr algn="l" eaLnBrk="0" hangingPunct="0">
              <a:spcBef>
                <a:spcPct val="30000"/>
              </a:spcBef>
              <a:tabLst>
                <a:tab pos="723900" algn="l"/>
                <a:tab pos="1449388" algn="l"/>
                <a:tab pos="2173288" algn="l"/>
                <a:tab pos="2898775" algn="l"/>
              </a:tabLs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 algn="l" eaLnBrk="0" hangingPunct="0">
              <a:spcBef>
                <a:spcPct val="30000"/>
              </a:spcBef>
              <a:tabLst>
                <a:tab pos="723900" algn="l"/>
                <a:tab pos="1449388" algn="l"/>
                <a:tab pos="2173288" algn="l"/>
                <a:tab pos="2898775" algn="l"/>
              </a:tabLs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 algn="l" eaLnBrk="0" hangingPunct="0">
              <a:spcBef>
                <a:spcPct val="30000"/>
              </a:spcBef>
              <a:tabLst>
                <a:tab pos="723900" algn="l"/>
                <a:tab pos="1449388" algn="l"/>
                <a:tab pos="2173288" algn="l"/>
                <a:tab pos="2898775" algn="l"/>
              </a:tabLs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 algn="l" eaLnBrk="0" hangingPunct="0">
              <a:spcBef>
                <a:spcPct val="30000"/>
              </a:spcBef>
              <a:tabLst>
                <a:tab pos="723900" algn="l"/>
                <a:tab pos="1449388" algn="l"/>
                <a:tab pos="2173288" algn="l"/>
                <a:tab pos="2898775" algn="l"/>
              </a:tabLs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 algn="l" eaLnBrk="0" hangingPunct="0">
              <a:spcBef>
                <a:spcPct val="30000"/>
              </a:spcBef>
              <a:tabLst>
                <a:tab pos="723900" algn="l"/>
                <a:tab pos="1449388" algn="l"/>
                <a:tab pos="2173288" algn="l"/>
                <a:tab pos="2898775" algn="l"/>
              </a:tabLs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723900" algn="l"/>
                <a:tab pos="1449388" algn="l"/>
                <a:tab pos="2173288" algn="l"/>
                <a:tab pos="2898775" algn="l"/>
              </a:tabLs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723900" algn="l"/>
                <a:tab pos="1449388" algn="l"/>
                <a:tab pos="2173288" algn="l"/>
                <a:tab pos="2898775" algn="l"/>
              </a:tabLs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723900" algn="l"/>
                <a:tab pos="1449388" algn="l"/>
                <a:tab pos="2173288" algn="l"/>
                <a:tab pos="2898775" algn="l"/>
              </a:tabLs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723900" algn="l"/>
                <a:tab pos="1449388" algn="l"/>
                <a:tab pos="2173288" algn="l"/>
                <a:tab pos="2898775" algn="l"/>
              </a:tabLs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fld id="{EDABCA5D-CD0C-4815-ABA6-A71AFB666AB0}" type="slidenum">
              <a:rPr lang="en-GB" altLang="it-IT" sz="1300">
                <a:solidFill>
                  <a:srgbClr val="000000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rPr>
              <a:pPr algn="ctr" eaLnBrk="1" hangingPunct="1">
                <a:spcBef>
                  <a:spcPct val="0"/>
                </a:spcBef>
              </a:pPr>
              <a:t>181</a:t>
            </a:fld>
            <a:endParaRPr lang="en-GB" altLang="it-IT" sz="1300">
              <a:solidFill>
                <a:srgbClr val="000000"/>
              </a:solidFill>
              <a:latin typeface="Times New Roman" panose="02020603050405020304" pitchFamily="18" charset="0"/>
              <a:cs typeface="Lucida Sans Unicode" panose="020B0602030504020204" pitchFamily="34" charset="0"/>
            </a:endParaRPr>
          </a:p>
        </p:txBody>
      </p:sp>
      <p:sp>
        <p:nvSpPr>
          <p:cNvPr id="243715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3337" cy="3836988"/>
          </a:xfrm>
          <a:ln/>
        </p:spPr>
      </p:sp>
      <p:sp>
        <p:nvSpPr>
          <p:cNvPr id="243716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946150" y="4859338"/>
            <a:ext cx="5205413" cy="46069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it-IT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82" name="Rectangle 7"/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559" tIns="45779" rIns="91559" bIns="45779"/>
          <a:lstStyle>
            <a:lvl1pPr algn="l" eaLnBrk="0" hangingPunct="0">
              <a:spcBef>
                <a:spcPct val="30000"/>
              </a:spcBef>
              <a:tabLst>
                <a:tab pos="723900" algn="l"/>
                <a:tab pos="1449388" algn="l"/>
                <a:tab pos="2173288" algn="l"/>
                <a:tab pos="2898775" algn="l"/>
              </a:tabLs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 algn="l" eaLnBrk="0" hangingPunct="0">
              <a:spcBef>
                <a:spcPct val="30000"/>
              </a:spcBef>
              <a:tabLst>
                <a:tab pos="723900" algn="l"/>
                <a:tab pos="1449388" algn="l"/>
                <a:tab pos="2173288" algn="l"/>
                <a:tab pos="2898775" algn="l"/>
              </a:tabLs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 algn="l" eaLnBrk="0" hangingPunct="0">
              <a:spcBef>
                <a:spcPct val="30000"/>
              </a:spcBef>
              <a:tabLst>
                <a:tab pos="723900" algn="l"/>
                <a:tab pos="1449388" algn="l"/>
                <a:tab pos="2173288" algn="l"/>
                <a:tab pos="2898775" algn="l"/>
              </a:tabLs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 algn="l" eaLnBrk="0" hangingPunct="0">
              <a:spcBef>
                <a:spcPct val="30000"/>
              </a:spcBef>
              <a:tabLst>
                <a:tab pos="723900" algn="l"/>
                <a:tab pos="1449388" algn="l"/>
                <a:tab pos="2173288" algn="l"/>
                <a:tab pos="2898775" algn="l"/>
              </a:tabLs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 algn="l" eaLnBrk="0" hangingPunct="0">
              <a:spcBef>
                <a:spcPct val="30000"/>
              </a:spcBef>
              <a:tabLst>
                <a:tab pos="723900" algn="l"/>
                <a:tab pos="1449388" algn="l"/>
                <a:tab pos="2173288" algn="l"/>
                <a:tab pos="2898775" algn="l"/>
              </a:tabLs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723900" algn="l"/>
                <a:tab pos="1449388" algn="l"/>
                <a:tab pos="2173288" algn="l"/>
                <a:tab pos="2898775" algn="l"/>
              </a:tabLs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723900" algn="l"/>
                <a:tab pos="1449388" algn="l"/>
                <a:tab pos="2173288" algn="l"/>
                <a:tab pos="2898775" algn="l"/>
              </a:tabLs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723900" algn="l"/>
                <a:tab pos="1449388" algn="l"/>
                <a:tab pos="2173288" algn="l"/>
                <a:tab pos="2898775" algn="l"/>
              </a:tabLs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723900" algn="l"/>
                <a:tab pos="1449388" algn="l"/>
                <a:tab pos="2173288" algn="l"/>
                <a:tab pos="2898775" algn="l"/>
              </a:tabLs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fld id="{3C39100F-3AB6-49AB-9322-9176CA594C8B}" type="slidenum">
              <a:rPr lang="en-GB" altLang="it-IT" sz="1300">
                <a:solidFill>
                  <a:srgbClr val="000000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rPr>
              <a:pPr algn="ctr" eaLnBrk="1" hangingPunct="1">
                <a:spcBef>
                  <a:spcPct val="0"/>
                </a:spcBef>
              </a:pPr>
              <a:t>75</a:t>
            </a:fld>
            <a:endParaRPr lang="en-GB" altLang="it-IT" sz="1300">
              <a:solidFill>
                <a:srgbClr val="000000"/>
              </a:solidFill>
              <a:latin typeface="Times New Roman" panose="02020603050405020304" pitchFamily="18" charset="0"/>
              <a:cs typeface="Lucida Sans Unicode" panose="020B0602030504020204" pitchFamily="34" charset="0"/>
            </a:endParaRPr>
          </a:p>
        </p:txBody>
      </p:sp>
      <p:sp>
        <p:nvSpPr>
          <p:cNvPr id="199683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3337" cy="3836988"/>
          </a:xfrm>
          <a:ln/>
        </p:spPr>
      </p:sp>
      <p:sp>
        <p:nvSpPr>
          <p:cNvPr id="199684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946150" y="4859338"/>
            <a:ext cx="5205413" cy="46069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it-IT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Rectangle 7"/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559" tIns="45779" rIns="91559" bIns="45779"/>
          <a:lstStyle>
            <a:lvl1pPr algn="l" eaLnBrk="0" hangingPunct="0">
              <a:spcBef>
                <a:spcPct val="30000"/>
              </a:spcBef>
              <a:tabLst>
                <a:tab pos="723900" algn="l"/>
                <a:tab pos="1449388" algn="l"/>
                <a:tab pos="2173288" algn="l"/>
                <a:tab pos="2898775" algn="l"/>
              </a:tabLs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 algn="l" eaLnBrk="0" hangingPunct="0">
              <a:spcBef>
                <a:spcPct val="30000"/>
              </a:spcBef>
              <a:tabLst>
                <a:tab pos="723900" algn="l"/>
                <a:tab pos="1449388" algn="l"/>
                <a:tab pos="2173288" algn="l"/>
                <a:tab pos="2898775" algn="l"/>
              </a:tabLs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 algn="l" eaLnBrk="0" hangingPunct="0">
              <a:spcBef>
                <a:spcPct val="30000"/>
              </a:spcBef>
              <a:tabLst>
                <a:tab pos="723900" algn="l"/>
                <a:tab pos="1449388" algn="l"/>
                <a:tab pos="2173288" algn="l"/>
                <a:tab pos="2898775" algn="l"/>
              </a:tabLs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 algn="l" eaLnBrk="0" hangingPunct="0">
              <a:spcBef>
                <a:spcPct val="30000"/>
              </a:spcBef>
              <a:tabLst>
                <a:tab pos="723900" algn="l"/>
                <a:tab pos="1449388" algn="l"/>
                <a:tab pos="2173288" algn="l"/>
                <a:tab pos="2898775" algn="l"/>
              </a:tabLs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 algn="l" eaLnBrk="0" hangingPunct="0">
              <a:spcBef>
                <a:spcPct val="30000"/>
              </a:spcBef>
              <a:tabLst>
                <a:tab pos="723900" algn="l"/>
                <a:tab pos="1449388" algn="l"/>
                <a:tab pos="2173288" algn="l"/>
                <a:tab pos="2898775" algn="l"/>
              </a:tabLs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723900" algn="l"/>
                <a:tab pos="1449388" algn="l"/>
                <a:tab pos="2173288" algn="l"/>
                <a:tab pos="2898775" algn="l"/>
              </a:tabLs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723900" algn="l"/>
                <a:tab pos="1449388" algn="l"/>
                <a:tab pos="2173288" algn="l"/>
                <a:tab pos="2898775" algn="l"/>
              </a:tabLs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723900" algn="l"/>
                <a:tab pos="1449388" algn="l"/>
                <a:tab pos="2173288" algn="l"/>
                <a:tab pos="2898775" algn="l"/>
              </a:tabLs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723900" algn="l"/>
                <a:tab pos="1449388" algn="l"/>
                <a:tab pos="2173288" algn="l"/>
                <a:tab pos="2898775" algn="l"/>
              </a:tabLs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fld id="{2C3E024E-9D0C-49CB-BCC5-5F17470C88EE}" type="slidenum">
              <a:rPr lang="en-GB" altLang="it-IT" sz="1300">
                <a:solidFill>
                  <a:srgbClr val="000000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rPr>
              <a:pPr algn="ctr" eaLnBrk="1" hangingPunct="1">
                <a:spcBef>
                  <a:spcPct val="0"/>
                </a:spcBef>
              </a:pPr>
              <a:t>182</a:t>
            </a:fld>
            <a:endParaRPr lang="en-GB" altLang="it-IT" sz="1300">
              <a:solidFill>
                <a:srgbClr val="000000"/>
              </a:solidFill>
              <a:latin typeface="Times New Roman" panose="02020603050405020304" pitchFamily="18" charset="0"/>
              <a:cs typeface="Lucida Sans Unicode" panose="020B0602030504020204" pitchFamily="34" charset="0"/>
            </a:endParaRPr>
          </a:p>
        </p:txBody>
      </p:sp>
      <p:sp>
        <p:nvSpPr>
          <p:cNvPr id="244739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3337" cy="3836988"/>
          </a:xfrm>
          <a:ln/>
        </p:spPr>
      </p:sp>
      <p:sp>
        <p:nvSpPr>
          <p:cNvPr id="244740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946150" y="4859338"/>
            <a:ext cx="5205413" cy="46069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it-IT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62" name="Rectangle 7"/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559" tIns="45779" rIns="91559" bIns="45779"/>
          <a:lstStyle>
            <a:lvl1pPr algn="l" eaLnBrk="0" hangingPunct="0">
              <a:spcBef>
                <a:spcPct val="30000"/>
              </a:spcBef>
              <a:tabLst>
                <a:tab pos="723900" algn="l"/>
                <a:tab pos="1449388" algn="l"/>
                <a:tab pos="2173288" algn="l"/>
                <a:tab pos="2898775" algn="l"/>
              </a:tabLs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 algn="l" eaLnBrk="0" hangingPunct="0">
              <a:spcBef>
                <a:spcPct val="30000"/>
              </a:spcBef>
              <a:tabLst>
                <a:tab pos="723900" algn="l"/>
                <a:tab pos="1449388" algn="l"/>
                <a:tab pos="2173288" algn="l"/>
                <a:tab pos="2898775" algn="l"/>
              </a:tabLs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 algn="l" eaLnBrk="0" hangingPunct="0">
              <a:spcBef>
                <a:spcPct val="30000"/>
              </a:spcBef>
              <a:tabLst>
                <a:tab pos="723900" algn="l"/>
                <a:tab pos="1449388" algn="l"/>
                <a:tab pos="2173288" algn="l"/>
                <a:tab pos="2898775" algn="l"/>
              </a:tabLs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 algn="l" eaLnBrk="0" hangingPunct="0">
              <a:spcBef>
                <a:spcPct val="30000"/>
              </a:spcBef>
              <a:tabLst>
                <a:tab pos="723900" algn="l"/>
                <a:tab pos="1449388" algn="l"/>
                <a:tab pos="2173288" algn="l"/>
                <a:tab pos="2898775" algn="l"/>
              </a:tabLs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 algn="l" eaLnBrk="0" hangingPunct="0">
              <a:spcBef>
                <a:spcPct val="30000"/>
              </a:spcBef>
              <a:tabLst>
                <a:tab pos="723900" algn="l"/>
                <a:tab pos="1449388" algn="l"/>
                <a:tab pos="2173288" algn="l"/>
                <a:tab pos="2898775" algn="l"/>
              </a:tabLs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723900" algn="l"/>
                <a:tab pos="1449388" algn="l"/>
                <a:tab pos="2173288" algn="l"/>
                <a:tab pos="2898775" algn="l"/>
              </a:tabLs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723900" algn="l"/>
                <a:tab pos="1449388" algn="l"/>
                <a:tab pos="2173288" algn="l"/>
                <a:tab pos="2898775" algn="l"/>
              </a:tabLs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723900" algn="l"/>
                <a:tab pos="1449388" algn="l"/>
                <a:tab pos="2173288" algn="l"/>
                <a:tab pos="2898775" algn="l"/>
              </a:tabLs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723900" algn="l"/>
                <a:tab pos="1449388" algn="l"/>
                <a:tab pos="2173288" algn="l"/>
                <a:tab pos="2898775" algn="l"/>
              </a:tabLs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fld id="{34ABF3F9-068C-4549-BD61-8532CE46A79C}" type="slidenum">
              <a:rPr lang="en-GB" altLang="it-IT" sz="1300">
                <a:solidFill>
                  <a:srgbClr val="000000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rPr>
              <a:pPr algn="ctr" eaLnBrk="1" hangingPunct="1">
                <a:spcBef>
                  <a:spcPct val="0"/>
                </a:spcBef>
              </a:pPr>
              <a:t>183</a:t>
            </a:fld>
            <a:endParaRPr lang="en-GB" altLang="it-IT" sz="1300">
              <a:solidFill>
                <a:srgbClr val="000000"/>
              </a:solidFill>
              <a:latin typeface="Times New Roman" panose="02020603050405020304" pitchFamily="18" charset="0"/>
              <a:cs typeface="Lucida Sans Unicode" panose="020B0602030504020204" pitchFamily="34" charset="0"/>
            </a:endParaRPr>
          </a:p>
        </p:txBody>
      </p:sp>
      <p:sp>
        <p:nvSpPr>
          <p:cNvPr id="245763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3337" cy="3836988"/>
          </a:xfrm>
          <a:ln/>
        </p:spPr>
      </p:sp>
      <p:sp>
        <p:nvSpPr>
          <p:cNvPr id="245764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946150" y="4859338"/>
            <a:ext cx="5205413" cy="46069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it-IT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786" name="Rectangle 7"/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559" tIns="45779" rIns="91559" bIns="45779"/>
          <a:lstStyle>
            <a:lvl1pPr algn="l" eaLnBrk="0" hangingPunct="0">
              <a:spcBef>
                <a:spcPct val="30000"/>
              </a:spcBef>
              <a:tabLst>
                <a:tab pos="723900" algn="l"/>
                <a:tab pos="1449388" algn="l"/>
                <a:tab pos="2173288" algn="l"/>
                <a:tab pos="2898775" algn="l"/>
              </a:tabLs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 algn="l" eaLnBrk="0" hangingPunct="0">
              <a:spcBef>
                <a:spcPct val="30000"/>
              </a:spcBef>
              <a:tabLst>
                <a:tab pos="723900" algn="l"/>
                <a:tab pos="1449388" algn="l"/>
                <a:tab pos="2173288" algn="l"/>
                <a:tab pos="2898775" algn="l"/>
              </a:tabLs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 algn="l" eaLnBrk="0" hangingPunct="0">
              <a:spcBef>
                <a:spcPct val="30000"/>
              </a:spcBef>
              <a:tabLst>
                <a:tab pos="723900" algn="l"/>
                <a:tab pos="1449388" algn="l"/>
                <a:tab pos="2173288" algn="l"/>
                <a:tab pos="2898775" algn="l"/>
              </a:tabLs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 algn="l" eaLnBrk="0" hangingPunct="0">
              <a:spcBef>
                <a:spcPct val="30000"/>
              </a:spcBef>
              <a:tabLst>
                <a:tab pos="723900" algn="l"/>
                <a:tab pos="1449388" algn="l"/>
                <a:tab pos="2173288" algn="l"/>
                <a:tab pos="2898775" algn="l"/>
              </a:tabLs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 algn="l" eaLnBrk="0" hangingPunct="0">
              <a:spcBef>
                <a:spcPct val="30000"/>
              </a:spcBef>
              <a:tabLst>
                <a:tab pos="723900" algn="l"/>
                <a:tab pos="1449388" algn="l"/>
                <a:tab pos="2173288" algn="l"/>
                <a:tab pos="2898775" algn="l"/>
              </a:tabLs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723900" algn="l"/>
                <a:tab pos="1449388" algn="l"/>
                <a:tab pos="2173288" algn="l"/>
                <a:tab pos="2898775" algn="l"/>
              </a:tabLs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723900" algn="l"/>
                <a:tab pos="1449388" algn="l"/>
                <a:tab pos="2173288" algn="l"/>
                <a:tab pos="2898775" algn="l"/>
              </a:tabLs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723900" algn="l"/>
                <a:tab pos="1449388" algn="l"/>
                <a:tab pos="2173288" algn="l"/>
                <a:tab pos="2898775" algn="l"/>
              </a:tabLs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723900" algn="l"/>
                <a:tab pos="1449388" algn="l"/>
                <a:tab pos="2173288" algn="l"/>
                <a:tab pos="2898775" algn="l"/>
              </a:tabLs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fld id="{8B967E38-BE7A-4753-9211-F96A485BD54D}" type="slidenum">
              <a:rPr lang="en-GB" altLang="it-IT" sz="1300">
                <a:solidFill>
                  <a:srgbClr val="000000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rPr>
              <a:pPr algn="ctr" eaLnBrk="1" hangingPunct="1">
                <a:spcBef>
                  <a:spcPct val="0"/>
                </a:spcBef>
              </a:pPr>
              <a:t>184</a:t>
            </a:fld>
            <a:endParaRPr lang="en-GB" altLang="it-IT" sz="1300">
              <a:solidFill>
                <a:srgbClr val="000000"/>
              </a:solidFill>
              <a:latin typeface="Times New Roman" panose="02020603050405020304" pitchFamily="18" charset="0"/>
              <a:cs typeface="Lucida Sans Unicode" panose="020B0602030504020204" pitchFamily="34" charset="0"/>
            </a:endParaRPr>
          </a:p>
        </p:txBody>
      </p:sp>
      <p:sp>
        <p:nvSpPr>
          <p:cNvPr id="246787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3337" cy="3836988"/>
          </a:xfrm>
          <a:ln/>
        </p:spPr>
      </p:sp>
      <p:sp>
        <p:nvSpPr>
          <p:cNvPr id="246788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946150" y="4859338"/>
            <a:ext cx="5205413" cy="46069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it-IT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10" name="Rectangle 7"/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559" tIns="45779" rIns="91559" bIns="45779"/>
          <a:lstStyle>
            <a:lvl1pPr algn="l" eaLnBrk="0" hangingPunct="0">
              <a:spcBef>
                <a:spcPct val="30000"/>
              </a:spcBef>
              <a:tabLst>
                <a:tab pos="723900" algn="l"/>
                <a:tab pos="1449388" algn="l"/>
                <a:tab pos="2173288" algn="l"/>
                <a:tab pos="2898775" algn="l"/>
              </a:tabLs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 algn="l" eaLnBrk="0" hangingPunct="0">
              <a:spcBef>
                <a:spcPct val="30000"/>
              </a:spcBef>
              <a:tabLst>
                <a:tab pos="723900" algn="l"/>
                <a:tab pos="1449388" algn="l"/>
                <a:tab pos="2173288" algn="l"/>
                <a:tab pos="2898775" algn="l"/>
              </a:tabLs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 algn="l" eaLnBrk="0" hangingPunct="0">
              <a:spcBef>
                <a:spcPct val="30000"/>
              </a:spcBef>
              <a:tabLst>
                <a:tab pos="723900" algn="l"/>
                <a:tab pos="1449388" algn="l"/>
                <a:tab pos="2173288" algn="l"/>
                <a:tab pos="2898775" algn="l"/>
              </a:tabLs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 algn="l" eaLnBrk="0" hangingPunct="0">
              <a:spcBef>
                <a:spcPct val="30000"/>
              </a:spcBef>
              <a:tabLst>
                <a:tab pos="723900" algn="l"/>
                <a:tab pos="1449388" algn="l"/>
                <a:tab pos="2173288" algn="l"/>
                <a:tab pos="2898775" algn="l"/>
              </a:tabLs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 algn="l" eaLnBrk="0" hangingPunct="0">
              <a:spcBef>
                <a:spcPct val="30000"/>
              </a:spcBef>
              <a:tabLst>
                <a:tab pos="723900" algn="l"/>
                <a:tab pos="1449388" algn="l"/>
                <a:tab pos="2173288" algn="l"/>
                <a:tab pos="2898775" algn="l"/>
              </a:tabLs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723900" algn="l"/>
                <a:tab pos="1449388" algn="l"/>
                <a:tab pos="2173288" algn="l"/>
                <a:tab pos="2898775" algn="l"/>
              </a:tabLs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723900" algn="l"/>
                <a:tab pos="1449388" algn="l"/>
                <a:tab pos="2173288" algn="l"/>
                <a:tab pos="2898775" algn="l"/>
              </a:tabLs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723900" algn="l"/>
                <a:tab pos="1449388" algn="l"/>
                <a:tab pos="2173288" algn="l"/>
                <a:tab pos="2898775" algn="l"/>
              </a:tabLs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723900" algn="l"/>
                <a:tab pos="1449388" algn="l"/>
                <a:tab pos="2173288" algn="l"/>
                <a:tab pos="2898775" algn="l"/>
              </a:tabLs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fld id="{D2A4E1B6-A845-4D43-BCDF-AE7B19492D07}" type="slidenum">
              <a:rPr lang="en-GB" altLang="it-IT" sz="1300">
                <a:solidFill>
                  <a:srgbClr val="000000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rPr>
              <a:pPr algn="ctr" eaLnBrk="1" hangingPunct="1">
                <a:spcBef>
                  <a:spcPct val="0"/>
                </a:spcBef>
              </a:pPr>
              <a:t>185</a:t>
            </a:fld>
            <a:endParaRPr lang="en-GB" altLang="it-IT" sz="1300">
              <a:solidFill>
                <a:srgbClr val="000000"/>
              </a:solidFill>
              <a:latin typeface="Times New Roman" panose="02020603050405020304" pitchFamily="18" charset="0"/>
              <a:cs typeface="Lucida Sans Unicode" panose="020B0602030504020204" pitchFamily="34" charset="0"/>
            </a:endParaRPr>
          </a:p>
        </p:txBody>
      </p:sp>
      <p:sp>
        <p:nvSpPr>
          <p:cNvPr id="247811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3337" cy="3836988"/>
          </a:xfrm>
          <a:ln/>
        </p:spPr>
      </p:sp>
      <p:sp>
        <p:nvSpPr>
          <p:cNvPr id="247812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946150" y="4859338"/>
            <a:ext cx="5205413" cy="46069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it-IT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834" name="Rectangle 7"/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559" tIns="45779" rIns="91559" bIns="45779"/>
          <a:lstStyle>
            <a:lvl1pPr algn="l" eaLnBrk="0" hangingPunct="0">
              <a:spcBef>
                <a:spcPct val="30000"/>
              </a:spcBef>
              <a:tabLst>
                <a:tab pos="723900" algn="l"/>
                <a:tab pos="1449388" algn="l"/>
                <a:tab pos="2173288" algn="l"/>
                <a:tab pos="2898775" algn="l"/>
              </a:tabLs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 algn="l" eaLnBrk="0" hangingPunct="0">
              <a:spcBef>
                <a:spcPct val="30000"/>
              </a:spcBef>
              <a:tabLst>
                <a:tab pos="723900" algn="l"/>
                <a:tab pos="1449388" algn="l"/>
                <a:tab pos="2173288" algn="l"/>
                <a:tab pos="2898775" algn="l"/>
              </a:tabLs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 algn="l" eaLnBrk="0" hangingPunct="0">
              <a:spcBef>
                <a:spcPct val="30000"/>
              </a:spcBef>
              <a:tabLst>
                <a:tab pos="723900" algn="l"/>
                <a:tab pos="1449388" algn="l"/>
                <a:tab pos="2173288" algn="l"/>
                <a:tab pos="2898775" algn="l"/>
              </a:tabLs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 algn="l" eaLnBrk="0" hangingPunct="0">
              <a:spcBef>
                <a:spcPct val="30000"/>
              </a:spcBef>
              <a:tabLst>
                <a:tab pos="723900" algn="l"/>
                <a:tab pos="1449388" algn="l"/>
                <a:tab pos="2173288" algn="l"/>
                <a:tab pos="2898775" algn="l"/>
              </a:tabLs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 algn="l" eaLnBrk="0" hangingPunct="0">
              <a:spcBef>
                <a:spcPct val="30000"/>
              </a:spcBef>
              <a:tabLst>
                <a:tab pos="723900" algn="l"/>
                <a:tab pos="1449388" algn="l"/>
                <a:tab pos="2173288" algn="l"/>
                <a:tab pos="2898775" algn="l"/>
              </a:tabLs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723900" algn="l"/>
                <a:tab pos="1449388" algn="l"/>
                <a:tab pos="2173288" algn="l"/>
                <a:tab pos="2898775" algn="l"/>
              </a:tabLs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723900" algn="l"/>
                <a:tab pos="1449388" algn="l"/>
                <a:tab pos="2173288" algn="l"/>
                <a:tab pos="2898775" algn="l"/>
              </a:tabLs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723900" algn="l"/>
                <a:tab pos="1449388" algn="l"/>
                <a:tab pos="2173288" algn="l"/>
                <a:tab pos="2898775" algn="l"/>
              </a:tabLs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723900" algn="l"/>
                <a:tab pos="1449388" algn="l"/>
                <a:tab pos="2173288" algn="l"/>
                <a:tab pos="2898775" algn="l"/>
              </a:tabLs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fld id="{3461E179-4DFD-4342-858B-67BC75C45FB1}" type="slidenum">
              <a:rPr lang="en-GB" altLang="it-IT" sz="1300">
                <a:solidFill>
                  <a:srgbClr val="000000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rPr>
              <a:pPr algn="ctr" eaLnBrk="1" hangingPunct="1">
                <a:spcBef>
                  <a:spcPct val="0"/>
                </a:spcBef>
              </a:pPr>
              <a:t>186</a:t>
            </a:fld>
            <a:endParaRPr lang="en-GB" altLang="it-IT" sz="1300">
              <a:solidFill>
                <a:srgbClr val="000000"/>
              </a:solidFill>
              <a:latin typeface="Times New Roman" panose="02020603050405020304" pitchFamily="18" charset="0"/>
              <a:cs typeface="Lucida Sans Unicode" panose="020B0602030504020204" pitchFamily="34" charset="0"/>
            </a:endParaRPr>
          </a:p>
        </p:txBody>
      </p:sp>
      <p:sp>
        <p:nvSpPr>
          <p:cNvPr id="248835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3337" cy="3836988"/>
          </a:xfrm>
          <a:ln/>
        </p:spPr>
      </p:sp>
      <p:sp>
        <p:nvSpPr>
          <p:cNvPr id="248836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946150" y="4859338"/>
            <a:ext cx="5205413" cy="46069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it-IT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58" name="Rectangle 7"/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559" tIns="45779" rIns="91559" bIns="45779"/>
          <a:lstStyle>
            <a:lvl1pPr algn="l" eaLnBrk="0" hangingPunct="0">
              <a:spcBef>
                <a:spcPct val="30000"/>
              </a:spcBef>
              <a:tabLst>
                <a:tab pos="723900" algn="l"/>
                <a:tab pos="1449388" algn="l"/>
                <a:tab pos="2173288" algn="l"/>
                <a:tab pos="2898775" algn="l"/>
              </a:tabLs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 algn="l" eaLnBrk="0" hangingPunct="0">
              <a:spcBef>
                <a:spcPct val="30000"/>
              </a:spcBef>
              <a:tabLst>
                <a:tab pos="723900" algn="l"/>
                <a:tab pos="1449388" algn="l"/>
                <a:tab pos="2173288" algn="l"/>
                <a:tab pos="2898775" algn="l"/>
              </a:tabLs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 algn="l" eaLnBrk="0" hangingPunct="0">
              <a:spcBef>
                <a:spcPct val="30000"/>
              </a:spcBef>
              <a:tabLst>
                <a:tab pos="723900" algn="l"/>
                <a:tab pos="1449388" algn="l"/>
                <a:tab pos="2173288" algn="l"/>
                <a:tab pos="2898775" algn="l"/>
              </a:tabLs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 algn="l" eaLnBrk="0" hangingPunct="0">
              <a:spcBef>
                <a:spcPct val="30000"/>
              </a:spcBef>
              <a:tabLst>
                <a:tab pos="723900" algn="l"/>
                <a:tab pos="1449388" algn="l"/>
                <a:tab pos="2173288" algn="l"/>
                <a:tab pos="2898775" algn="l"/>
              </a:tabLs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 algn="l" eaLnBrk="0" hangingPunct="0">
              <a:spcBef>
                <a:spcPct val="30000"/>
              </a:spcBef>
              <a:tabLst>
                <a:tab pos="723900" algn="l"/>
                <a:tab pos="1449388" algn="l"/>
                <a:tab pos="2173288" algn="l"/>
                <a:tab pos="2898775" algn="l"/>
              </a:tabLs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723900" algn="l"/>
                <a:tab pos="1449388" algn="l"/>
                <a:tab pos="2173288" algn="l"/>
                <a:tab pos="2898775" algn="l"/>
              </a:tabLs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723900" algn="l"/>
                <a:tab pos="1449388" algn="l"/>
                <a:tab pos="2173288" algn="l"/>
                <a:tab pos="2898775" algn="l"/>
              </a:tabLs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723900" algn="l"/>
                <a:tab pos="1449388" algn="l"/>
                <a:tab pos="2173288" algn="l"/>
                <a:tab pos="2898775" algn="l"/>
              </a:tabLs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723900" algn="l"/>
                <a:tab pos="1449388" algn="l"/>
                <a:tab pos="2173288" algn="l"/>
                <a:tab pos="2898775" algn="l"/>
              </a:tabLs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fld id="{FB7B30D7-7E69-4BF8-BDD7-C2151D4A78F1}" type="slidenum">
              <a:rPr lang="en-GB" altLang="it-IT" sz="1300">
                <a:solidFill>
                  <a:srgbClr val="000000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rPr>
              <a:pPr algn="ctr" eaLnBrk="1" hangingPunct="1">
                <a:spcBef>
                  <a:spcPct val="0"/>
                </a:spcBef>
              </a:pPr>
              <a:t>187</a:t>
            </a:fld>
            <a:endParaRPr lang="en-GB" altLang="it-IT" sz="1300">
              <a:solidFill>
                <a:srgbClr val="000000"/>
              </a:solidFill>
              <a:latin typeface="Times New Roman" panose="02020603050405020304" pitchFamily="18" charset="0"/>
              <a:cs typeface="Lucida Sans Unicode" panose="020B0602030504020204" pitchFamily="34" charset="0"/>
            </a:endParaRPr>
          </a:p>
        </p:txBody>
      </p:sp>
      <p:sp>
        <p:nvSpPr>
          <p:cNvPr id="249859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3337" cy="3836988"/>
          </a:xfrm>
          <a:ln/>
        </p:spPr>
      </p:sp>
      <p:sp>
        <p:nvSpPr>
          <p:cNvPr id="249860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946150" y="4859338"/>
            <a:ext cx="5205413" cy="46069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it-IT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Rectangle 7"/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559" tIns="45779" rIns="91559" bIns="45779"/>
          <a:lstStyle>
            <a:lvl1pPr algn="l" eaLnBrk="0" hangingPunct="0">
              <a:spcBef>
                <a:spcPct val="30000"/>
              </a:spcBef>
              <a:tabLst>
                <a:tab pos="723900" algn="l"/>
                <a:tab pos="1449388" algn="l"/>
                <a:tab pos="2173288" algn="l"/>
                <a:tab pos="2898775" algn="l"/>
              </a:tabLs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 algn="l" eaLnBrk="0" hangingPunct="0">
              <a:spcBef>
                <a:spcPct val="30000"/>
              </a:spcBef>
              <a:tabLst>
                <a:tab pos="723900" algn="l"/>
                <a:tab pos="1449388" algn="l"/>
                <a:tab pos="2173288" algn="l"/>
                <a:tab pos="2898775" algn="l"/>
              </a:tabLs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 algn="l" eaLnBrk="0" hangingPunct="0">
              <a:spcBef>
                <a:spcPct val="30000"/>
              </a:spcBef>
              <a:tabLst>
                <a:tab pos="723900" algn="l"/>
                <a:tab pos="1449388" algn="l"/>
                <a:tab pos="2173288" algn="l"/>
                <a:tab pos="2898775" algn="l"/>
              </a:tabLs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 algn="l" eaLnBrk="0" hangingPunct="0">
              <a:spcBef>
                <a:spcPct val="30000"/>
              </a:spcBef>
              <a:tabLst>
                <a:tab pos="723900" algn="l"/>
                <a:tab pos="1449388" algn="l"/>
                <a:tab pos="2173288" algn="l"/>
                <a:tab pos="2898775" algn="l"/>
              </a:tabLs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 algn="l" eaLnBrk="0" hangingPunct="0">
              <a:spcBef>
                <a:spcPct val="30000"/>
              </a:spcBef>
              <a:tabLst>
                <a:tab pos="723900" algn="l"/>
                <a:tab pos="1449388" algn="l"/>
                <a:tab pos="2173288" algn="l"/>
                <a:tab pos="2898775" algn="l"/>
              </a:tabLs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723900" algn="l"/>
                <a:tab pos="1449388" algn="l"/>
                <a:tab pos="2173288" algn="l"/>
                <a:tab pos="2898775" algn="l"/>
              </a:tabLs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723900" algn="l"/>
                <a:tab pos="1449388" algn="l"/>
                <a:tab pos="2173288" algn="l"/>
                <a:tab pos="2898775" algn="l"/>
              </a:tabLs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723900" algn="l"/>
                <a:tab pos="1449388" algn="l"/>
                <a:tab pos="2173288" algn="l"/>
                <a:tab pos="2898775" algn="l"/>
              </a:tabLs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723900" algn="l"/>
                <a:tab pos="1449388" algn="l"/>
                <a:tab pos="2173288" algn="l"/>
                <a:tab pos="2898775" algn="l"/>
              </a:tabLs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fld id="{5624E55D-8DD3-4418-AA44-B1775349FC6F}" type="slidenum">
              <a:rPr lang="en-GB" altLang="it-IT" sz="1300">
                <a:solidFill>
                  <a:srgbClr val="000000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rPr>
              <a:pPr algn="ctr" eaLnBrk="1" hangingPunct="1">
                <a:spcBef>
                  <a:spcPct val="0"/>
                </a:spcBef>
              </a:pPr>
              <a:t>76</a:t>
            </a:fld>
            <a:endParaRPr lang="en-GB" altLang="it-IT" sz="1300">
              <a:solidFill>
                <a:srgbClr val="000000"/>
              </a:solidFill>
              <a:latin typeface="Times New Roman" panose="02020603050405020304" pitchFamily="18" charset="0"/>
              <a:cs typeface="Lucida Sans Unicode" panose="020B0602030504020204" pitchFamily="34" charset="0"/>
            </a:endParaRPr>
          </a:p>
        </p:txBody>
      </p:sp>
      <p:sp>
        <p:nvSpPr>
          <p:cNvPr id="200707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3337" cy="3836988"/>
          </a:xfrm>
          <a:ln/>
        </p:spPr>
      </p:sp>
      <p:sp>
        <p:nvSpPr>
          <p:cNvPr id="200708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946150" y="4859338"/>
            <a:ext cx="5205413" cy="46069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it-IT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730" name="Rectangle 7"/>
          <p:cNvSpPr txBox="1">
            <a:spLocks noGrp="1" noChangeArrowheads="1"/>
          </p:cNvSpPr>
          <p:nvPr/>
        </p:nvSpPr>
        <p:spPr bwMode="auto">
          <a:xfrm>
            <a:off x="4021138" y="9723438"/>
            <a:ext cx="3078162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25" tIns="46013" rIns="92025" bIns="46013" anchor="b"/>
          <a:lstStyle>
            <a:lvl1pPr algn="l" defTabSz="9191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 algn="l" defTabSz="9191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 algn="l" defTabSz="9191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 algn="l" defTabSz="9191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 algn="l" defTabSz="9191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defTabSz="9191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defTabSz="9191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defTabSz="9191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defTabSz="9191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EE71FA30-382A-41B1-B0A0-95DD5B1ABE62}" type="slidenum">
              <a:rPr lang="it-IT" altLang="it-IT">
                <a:cs typeface="Lucida Sans Unicode" panose="020B0602030504020204" pitchFamily="34" charset="0"/>
              </a:rPr>
              <a:pPr algn="r" eaLnBrk="1" hangingPunct="1">
                <a:spcBef>
                  <a:spcPct val="0"/>
                </a:spcBef>
              </a:pPr>
              <a:t>77</a:t>
            </a:fld>
            <a:endParaRPr lang="it-IT" altLang="it-IT">
              <a:cs typeface="Lucida Sans Unicode" panose="020B0602030504020204" pitchFamily="34" charset="0"/>
            </a:endParaRPr>
          </a:p>
        </p:txBody>
      </p:sp>
      <p:sp>
        <p:nvSpPr>
          <p:cNvPr id="2017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3775" y="768350"/>
            <a:ext cx="5113338" cy="3836988"/>
          </a:xfrm>
          <a:ln/>
        </p:spPr>
      </p:sp>
      <p:sp>
        <p:nvSpPr>
          <p:cNvPr id="201732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en-US" altLang="it-IT">
              <a:latin typeface="Times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54" name="Rectangle 7"/>
          <p:cNvSpPr txBox="1">
            <a:spLocks noGrp="1" noChangeArrowheads="1"/>
          </p:cNvSpPr>
          <p:nvPr/>
        </p:nvSpPr>
        <p:spPr bwMode="auto">
          <a:xfrm>
            <a:off x="4021138" y="9723438"/>
            <a:ext cx="3078162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25" tIns="46013" rIns="92025" bIns="46013" anchor="b"/>
          <a:lstStyle>
            <a:lvl1pPr algn="l" defTabSz="9191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 algn="l" defTabSz="9191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 algn="l" defTabSz="9191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 algn="l" defTabSz="9191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 algn="l" defTabSz="9191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defTabSz="9191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defTabSz="9191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defTabSz="9191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defTabSz="9191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0016936F-FB59-4531-B307-03EA945F5F36}" type="slidenum">
              <a:rPr lang="it-IT" altLang="it-IT">
                <a:cs typeface="Lucida Sans Unicode" panose="020B0602030504020204" pitchFamily="34" charset="0"/>
              </a:rPr>
              <a:pPr algn="r" eaLnBrk="1" hangingPunct="1">
                <a:spcBef>
                  <a:spcPct val="0"/>
                </a:spcBef>
              </a:pPr>
              <a:t>78</a:t>
            </a:fld>
            <a:endParaRPr lang="it-IT" altLang="it-IT">
              <a:cs typeface="Lucida Sans Unicode" panose="020B0602030504020204" pitchFamily="34" charset="0"/>
            </a:endParaRPr>
          </a:p>
        </p:txBody>
      </p:sp>
      <p:sp>
        <p:nvSpPr>
          <p:cNvPr id="202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3775" y="768350"/>
            <a:ext cx="5113338" cy="3836988"/>
          </a:xfrm>
          <a:ln/>
        </p:spPr>
      </p:sp>
      <p:sp>
        <p:nvSpPr>
          <p:cNvPr id="20275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en-US" altLang="it-IT">
              <a:latin typeface="Times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778" name="Rectangle 7"/>
          <p:cNvSpPr txBox="1">
            <a:spLocks noGrp="1" noChangeArrowheads="1"/>
          </p:cNvSpPr>
          <p:nvPr/>
        </p:nvSpPr>
        <p:spPr bwMode="auto">
          <a:xfrm>
            <a:off x="4021138" y="9723438"/>
            <a:ext cx="3078162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25" tIns="46013" rIns="92025" bIns="46013" anchor="b"/>
          <a:lstStyle>
            <a:lvl1pPr algn="l" defTabSz="9191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 algn="l" defTabSz="9191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 algn="l" defTabSz="9191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 algn="l" defTabSz="9191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 algn="l" defTabSz="9191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defTabSz="9191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defTabSz="9191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defTabSz="9191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defTabSz="9191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51D105F1-4C01-4C1F-994A-BFD9F87A1597}" type="slidenum">
              <a:rPr lang="it-IT" altLang="it-IT">
                <a:cs typeface="Lucida Sans Unicode" panose="020B0602030504020204" pitchFamily="34" charset="0"/>
              </a:rPr>
              <a:pPr algn="r" eaLnBrk="1" hangingPunct="1">
                <a:spcBef>
                  <a:spcPct val="0"/>
                </a:spcBef>
              </a:pPr>
              <a:t>79</a:t>
            </a:fld>
            <a:endParaRPr lang="it-IT" altLang="it-IT">
              <a:cs typeface="Lucida Sans Unicode" panose="020B0602030504020204" pitchFamily="34" charset="0"/>
            </a:endParaRPr>
          </a:p>
        </p:txBody>
      </p:sp>
      <p:sp>
        <p:nvSpPr>
          <p:cNvPr id="2037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3775" y="768350"/>
            <a:ext cx="5113338" cy="3836988"/>
          </a:xfrm>
          <a:ln/>
        </p:spPr>
      </p:sp>
      <p:sp>
        <p:nvSpPr>
          <p:cNvPr id="203780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en-US" altLang="it-IT">
              <a:latin typeface="Times" panose="02020603050405020304" pitchFamily="18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175" y="5715000"/>
            <a:ext cx="869950" cy="869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8" descr="group_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5868988"/>
            <a:ext cx="2743200" cy="56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Line 9"/>
          <p:cNvSpPr>
            <a:spLocks noChangeShapeType="1"/>
          </p:cNvSpPr>
          <p:nvPr/>
        </p:nvSpPr>
        <p:spPr bwMode="auto">
          <a:xfrm>
            <a:off x="685800" y="3429000"/>
            <a:ext cx="7772400" cy="0"/>
          </a:xfrm>
          <a:prstGeom prst="line">
            <a:avLst/>
          </a:prstGeom>
          <a:noFill/>
          <a:ln w="38100">
            <a:solidFill>
              <a:srgbClr val="FF66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270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09600" y="533400"/>
            <a:ext cx="7772400" cy="2895600"/>
          </a:xfrm>
        </p:spPr>
        <p:txBody>
          <a:bodyPr anchor="b"/>
          <a:lstStyle>
            <a:lvl1pPr>
              <a:defRPr b="1"/>
            </a:lvl1pPr>
          </a:lstStyle>
          <a:p>
            <a:pPr lvl="0"/>
            <a:r>
              <a:rPr lang="en-US" noProof="0"/>
              <a:t>Fare clic per modificare lo stile del titolo dello schema</a:t>
            </a:r>
          </a:p>
        </p:txBody>
      </p:sp>
      <p:sp>
        <p:nvSpPr>
          <p:cNvPr id="7270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33600" y="3886200"/>
            <a:ext cx="6400800" cy="1752600"/>
          </a:xfrm>
        </p:spPr>
        <p:txBody>
          <a:bodyPr/>
          <a:lstStyle>
            <a:lvl1pPr marL="0" indent="0" algn="r">
              <a:buFont typeface="Wingdings" pitchFamily="2" charset="2"/>
              <a:buNone/>
              <a:defRPr/>
            </a:lvl1pPr>
          </a:lstStyle>
          <a:p>
            <a:pPr lvl="0"/>
            <a:r>
              <a:rPr lang="en-US" noProof="0"/>
              <a:t>Fare clic per modificare lo stile del sottotitolo dello schema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 sz="1400">
                <a:latin typeface="Times New Roman" pitchFamily="18" charset="0"/>
              </a:defRPr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 sz="1400">
                <a:latin typeface="Times New Roman" panose="02020603050405020304" pitchFamily="18" charset="0"/>
              </a:defRPr>
            </a:lvl1pPr>
          </a:lstStyle>
          <a:p>
            <a:fld id="{137B7793-4F15-452B-BC43-D1AFBF865C70}" type="slidenum">
              <a:rPr lang="it-IT" altLang="en-US"/>
              <a:pPr/>
              <a:t>‹#›</a:t>
            </a:fld>
            <a:endParaRPr lang="it-IT" altLang="en-US"/>
          </a:p>
        </p:txBody>
      </p:sp>
    </p:spTree>
    <p:extLst>
      <p:ext uri="{BB962C8B-B14F-4D97-AF65-F5344CB8AC3E}">
        <p14:creationId xmlns:p14="http://schemas.microsoft.com/office/powerpoint/2010/main" val="38156906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B2127B6-6307-4E82-9207-0F2BA069BC92}" type="slidenum">
              <a:rPr lang="it-IT" altLang="en-US"/>
              <a:pPr/>
              <a:t>‹#›</a:t>
            </a:fld>
            <a:endParaRPr lang="it-IT" altLang="en-US"/>
          </a:p>
        </p:txBody>
      </p:sp>
    </p:spTree>
    <p:extLst>
      <p:ext uri="{BB962C8B-B14F-4D97-AF65-F5344CB8AC3E}">
        <p14:creationId xmlns:p14="http://schemas.microsoft.com/office/powerpoint/2010/main" val="27122200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59436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59436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604A47-6ADA-4311-91A3-EF0C1C260556}" type="slidenum">
              <a:rPr lang="it-IT" altLang="en-US"/>
              <a:pPr/>
              <a:t>‹#›</a:t>
            </a:fld>
            <a:endParaRPr lang="it-IT" altLang="en-US"/>
          </a:p>
        </p:txBody>
      </p:sp>
    </p:spTree>
    <p:extLst>
      <p:ext uri="{BB962C8B-B14F-4D97-AF65-F5344CB8AC3E}">
        <p14:creationId xmlns:p14="http://schemas.microsoft.com/office/powerpoint/2010/main" val="34625403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8610600" cy="914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600" y="1295400"/>
            <a:ext cx="4038600" cy="4800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00600" y="1295400"/>
            <a:ext cx="4038600" cy="4800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61AA9F5-6412-4965-BAD0-0CCDD4FF3648}" type="slidenum">
              <a:rPr lang="it-IT" altLang="en-US"/>
              <a:pPr/>
              <a:t>‹#›</a:t>
            </a:fld>
            <a:endParaRPr lang="it-IT" altLang="en-US"/>
          </a:p>
        </p:txBody>
      </p:sp>
    </p:spTree>
    <p:extLst>
      <p:ext uri="{BB962C8B-B14F-4D97-AF65-F5344CB8AC3E}">
        <p14:creationId xmlns:p14="http://schemas.microsoft.com/office/powerpoint/2010/main" val="16073620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DCF5C6B-28BF-42E7-8273-31E2A07ACB08}" type="slidenum">
              <a:rPr lang="it-IT" altLang="en-US"/>
              <a:pPr/>
              <a:t>‹#›</a:t>
            </a:fld>
            <a:endParaRPr lang="it-IT" altLang="en-US"/>
          </a:p>
        </p:txBody>
      </p:sp>
    </p:spTree>
    <p:extLst>
      <p:ext uri="{BB962C8B-B14F-4D97-AF65-F5344CB8AC3E}">
        <p14:creationId xmlns:p14="http://schemas.microsoft.com/office/powerpoint/2010/main" val="38051569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682BE5E-CAC6-4BA9-AB9C-935B3A291EBF}" type="slidenum">
              <a:rPr lang="it-IT" altLang="en-US"/>
              <a:pPr/>
              <a:t>‹#›</a:t>
            </a:fld>
            <a:endParaRPr lang="it-IT" altLang="en-US"/>
          </a:p>
        </p:txBody>
      </p:sp>
    </p:spTree>
    <p:extLst>
      <p:ext uri="{BB962C8B-B14F-4D97-AF65-F5344CB8AC3E}">
        <p14:creationId xmlns:p14="http://schemas.microsoft.com/office/powerpoint/2010/main" val="7390720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295400"/>
            <a:ext cx="4038600" cy="4800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00600" y="1295400"/>
            <a:ext cx="4038600" cy="4800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342E30D-E88F-4C1C-B18F-D5312B02C3FC}" type="slidenum">
              <a:rPr lang="it-IT" altLang="en-US"/>
              <a:pPr/>
              <a:t>‹#›</a:t>
            </a:fld>
            <a:endParaRPr lang="it-IT" altLang="en-US"/>
          </a:p>
        </p:txBody>
      </p:sp>
    </p:spTree>
    <p:extLst>
      <p:ext uri="{BB962C8B-B14F-4D97-AF65-F5344CB8AC3E}">
        <p14:creationId xmlns:p14="http://schemas.microsoft.com/office/powerpoint/2010/main" val="13516582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64D9224-AE84-427A-A2FE-04E94CC1D248}" type="slidenum">
              <a:rPr lang="it-IT" altLang="en-US"/>
              <a:pPr/>
              <a:t>‹#›</a:t>
            </a:fld>
            <a:endParaRPr lang="it-IT" altLang="en-US"/>
          </a:p>
        </p:txBody>
      </p:sp>
    </p:spTree>
    <p:extLst>
      <p:ext uri="{BB962C8B-B14F-4D97-AF65-F5344CB8AC3E}">
        <p14:creationId xmlns:p14="http://schemas.microsoft.com/office/powerpoint/2010/main" val="11228115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CD65813-6D2B-45CD-8B8D-292ECCBAC119}" type="slidenum">
              <a:rPr lang="it-IT" altLang="en-US"/>
              <a:pPr/>
              <a:t>‹#›</a:t>
            </a:fld>
            <a:endParaRPr lang="it-IT" altLang="en-US"/>
          </a:p>
        </p:txBody>
      </p:sp>
    </p:spTree>
    <p:extLst>
      <p:ext uri="{BB962C8B-B14F-4D97-AF65-F5344CB8AC3E}">
        <p14:creationId xmlns:p14="http://schemas.microsoft.com/office/powerpoint/2010/main" val="18113288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F36FBB9-87F1-4AB1-AB14-6559549229FF}" type="slidenum">
              <a:rPr lang="it-IT" altLang="en-US"/>
              <a:pPr/>
              <a:t>‹#›</a:t>
            </a:fld>
            <a:endParaRPr lang="it-IT" altLang="en-US"/>
          </a:p>
        </p:txBody>
      </p:sp>
    </p:spTree>
    <p:extLst>
      <p:ext uri="{BB962C8B-B14F-4D97-AF65-F5344CB8AC3E}">
        <p14:creationId xmlns:p14="http://schemas.microsoft.com/office/powerpoint/2010/main" val="36976247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2F68AF6-045D-4418-A38B-694C76C38438}" type="slidenum">
              <a:rPr lang="it-IT" altLang="en-US"/>
              <a:pPr/>
              <a:t>‹#›</a:t>
            </a:fld>
            <a:endParaRPr lang="it-IT" altLang="en-US"/>
          </a:p>
        </p:txBody>
      </p:sp>
    </p:spTree>
    <p:extLst>
      <p:ext uri="{BB962C8B-B14F-4D97-AF65-F5344CB8AC3E}">
        <p14:creationId xmlns:p14="http://schemas.microsoft.com/office/powerpoint/2010/main" val="10673702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0F1135F-7419-4D80-938C-9D1E9BE4F67A}" type="slidenum">
              <a:rPr lang="it-IT" altLang="en-US"/>
              <a:pPr/>
              <a:t>‹#›</a:t>
            </a:fld>
            <a:endParaRPr lang="it-IT" altLang="en-US"/>
          </a:p>
        </p:txBody>
      </p:sp>
    </p:spTree>
    <p:extLst>
      <p:ext uri="{BB962C8B-B14F-4D97-AF65-F5344CB8AC3E}">
        <p14:creationId xmlns:p14="http://schemas.microsoft.com/office/powerpoint/2010/main" val="36047422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it-IT"/>
              <a:t>Fare clic per modificare lo stile del titolo dello schema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295400"/>
            <a:ext cx="8229600" cy="480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it-IT"/>
              <a:t>Fare clic per modificare gli stili del testo dello schema</a:t>
            </a:r>
          </a:p>
          <a:p>
            <a:pPr lvl="1"/>
            <a:r>
              <a:rPr lang="en-US" altLang="it-IT"/>
              <a:t>Secondo livello</a:t>
            </a:r>
          </a:p>
          <a:p>
            <a:pPr lvl="2"/>
            <a:r>
              <a:rPr lang="en-US" altLang="it-IT"/>
              <a:t>Terzo livello</a:t>
            </a:r>
          </a:p>
          <a:p>
            <a:pPr lvl="3"/>
            <a:r>
              <a:rPr lang="en-US" altLang="it-IT"/>
              <a:t>Quarto livello</a:t>
            </a:r>
          </a:p>
          <a:p>
            <a:pPr lvl="4"/>
            <a:r>
              <a:rPr lang="en-US" altLang="it-IT"/>
              <a:t>Quinto livello</a:t>
            </a:r>
          </a:p>
        </p:txBody>
      </p:sp>
      <p:sp>
        <p:nvSpPr>
          <p:cNvPr id="71684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400">
                <a:latin typeface="Times New Roman" pitchFamily="18" charset="0"/>
              </a:defRPr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71685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553200"/>
            <a:ext cx="2895600" cy="15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168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543800" y="6553200"/>
            <a:ext cx="13716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BF166BEA-5E65-41D2-B3C8-7AD783B284A7}" type="slidenum">
              <a:rPr lang="it-IT" altLang="en-US"/>
              <a:pPr/>
              <a:t>‹#›</a:t>
            </a:fld>
            <a:endParaRPr lang="it-IT" altLang="en-US"/>
          </a:p>
        </p:txBody>
      </p:sp>
      <p:sp>
        <p:nvSpPr>
          <p:cNvPr id="1031" name="Line 7"/>
          <p:cNvSpPr>
            <a:spLocks noChangeShapeType="1"/>
          </p:cNvSpPr>
          <p:nvPr/>
        </p:nvSpPr>
        <p:spPr bwMode="auto">
          <a:xfrm flipH="1">
            <a:off x="304800" y="990600"/>
            <a:ext cx="8839200" cy="0"/>
          </a:xfrm>
          <a:prstGeom prst="line">
            <a:avLst/>
          </a:prstGeom>
          <a:noFill/>
          <a:ln w="38100">
            <a:solidFill>
              <a:srgbClr val="FF66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32" name="Line 8"/>
          <p:cNvSpPr>
            <a:spLocks noChangeShapeType="1"/>
          </p:cNvSpPr>
          <p:nvPr/>
        </p:nvSpPr>
        <p:spPr bwMode="auto">
          <a:xfrm flipH="1">
            <a:off x="685800" y="6477000"/>
            <a:ext cx="8458200" cy="0"/>
          </a:xfrm>
          <a:prstGeom prst="line">
            <a:avLst/>
          </a:prstGeom>
          <a:noFill/>
          <a:ln w="38100">
            <a:solidFill>
              <a:srgbClr val="FF66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1033" name="Picture 9" descr="group_logo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6059488"/>
            <a:ext cx="1828800" cy="37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156" r:id="rId1"/>
    <p:sldLayoutId id="2147484145" r:id="rId2"/>
    <p:sldLayoutId id="2147484146" r:id="rId3"/>
    <p:sldLayoutId id="2147484147" r:id="rId4"/>
    <p:sldLayoutId id="2147484148" r:id="rId5"/>
    <p:sldLayoutId id="2147484149" r:id="rId6"/>
    <p:sldLayoutId id="2147484150" r:id="rId7"/>
    <p:sldLayoutId id="2147484151" r:id="rId8"/>
    <p:sldLayoutId id="2147484152" r:id="rId9"/>
    <p:sldLayoutId id="2147484153" r:id="rId10"/>
    <p:sldLayoutId id="2147484154" r:id="rId11"/>
    <p:sldLayoutId id="2147484155" r:id="rId1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Lucida Sans Unicode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Lucida Sans Unicode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Lucida Sans Unicode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Lucida Sans Unicode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Lucida Sans Unicode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Lucida Sans Unicode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Lucida Sans Unicode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Lucida Sans Unicode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5000"/>
        </a:spcAft>
        <a:buClr>
          <a:srgbClr val="000000"/>
        </a:buClr>
        <a:buFont typeface="Wingdings" panose="05000000000000000000" pitchFamily="2" charset="2"/>
        <a:buChar char="§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000000"/>
        </a:buClr>
        <a:buFont typeface="Wingdings" panose="05000000000000000000" pitchFamily="2" charset="2"/>
        <a:buChar char="w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000000"/>
        </a:buClr>
        <a:buChar char="–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000000"/>
        </a:buClr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000000"/>
        </a:buClr>
        <a:buChar char="–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rgbClr val="000000"/>
        </a:buClr>
        <a:buChar char="–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rgbClr val="000000"/>
        </a:buClr>
        <a:buChar char="–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rgbClr val="000000"/>
        </a:buClr>
        <a:buChar char="–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rgbClr val="000000"/>
        </a:buClr>
        <a:buChar char="–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7.png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6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wmf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wmf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wmf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6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wmf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wmf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6.xml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wmf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6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wm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wmf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wmf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wmf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w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wmf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55650" y="1989138"/>
            <a:ext cx="6975475" cy="1524000"/>
          </a:xfrm>
        </p:spPr>
        <p:txBody>
          <a:bodyPr/>
          <a:lstStyle/>
          <a:p>
            <a:pPr eaLnBrk="1" hangingPunct="1"/>
            <a:r>
              <a:rPr lang="en-US" altLang="it-IT"/>
              <a:t>Architecture and Design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it-IT"/>
              <a:t>Requirements to design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it-IT" dirty="0"/>
              <a:t>A creative process</a:t>
            </a:r>
          </a:p>
          <a:p>
            <a:pPr eaLnBrk="1" hangingPunct="1"/>
            <a:r>
              <a:rPr lang="en-US" altLang="it-IT" dirty="0"/>
              <a:t>Driven by skill and experience</a:t>
            </a:r>
          </a:p>
          <a:p>
            <a:pPr eaLnBrk="1" hangingPunct="1"/>
            <a:r>
              <a:rPr lang="en-US" altLang="it-IT" dirty="0"/>
              <a:t>Experience formalized in semi formal guidelines</a:t>
            </a:r>
          </a:p>
          <a:p>
            <a:pPr lvl="1" eaLnBrk="1" hangingPunct="1"/>
            <a:r>
              <a:rPr lang="en-US" altLang="it-IT" dirty="0"/>
              <a:t>Architectural styles (patterns)</a:t>
            </a:r>
          </a:p>
          <a:p>
            <a:pPr lvl="1" eaLnBrk="1" hangingPunct="1"/>
            <a:r>
              <a:rPr lang="en-US" altLang="it-IT" dirty="0"/>
              <a:t>Design patterns </a:t>
            </a: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/>
              <a:t>MVC in Android</a:t>
            </a:r>
          </a:p>
        </p:txBody>
      </p:sp>
      <p:sp>
        <p:nvSpPr>
          <p:cNvPr id="10547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 altLang="it-IT"/>
          </a:p>
        </p:txBody>
      </p:sp>
      <p:pic>
        <p:nvPicPr>
          <p:cNvPr id="105476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8850" y="3867150"/>
            <a:ext cx="1847850" cy="2990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663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5477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1436688"/>
            <a:ext cx="7173913" cy="528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663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it-IT"/>
              <a:t>In heating control system</a:t>
            </a:r>
          </a:p>
        </p:txBody>
      </p:sp>
      <p:sp>
        <p:nvSpPr>
          <p:cNvPr id="10649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it-IT"/>
          </a:p>
        </p:txBody>
      </p:sp>
      <p:pic>
        <p:nvPicPr>
          <p:cNvPr id="106500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113" y="1484313"/>
            <a:ext cx="8858250" cy="4668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663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 algn="l" eaLnBrk="0" hangingPunct="0"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Font typeface="Lucida Sans Unicode" panose="020B0602030504020204" pitchFamily="34" charset="0"/>
              <a:buNone/>
            </a:pPr>
            <a:r>
              <a:rPr lang="en-GB" altLang="it-IT" sz="1200">
                <a:solidFill>
                  <a:srgbClr val="000000"/>
                </a:solidFill>
                <a:cs typeface="Lucida Sans Unicode" panose="020B0602030504020204" pitchFamily="34" charset="0"/>
              </a:rPr>
              <a:t>Marco Torchiano</a:t>
            </a:r>
          </a:p>
        </p:txBody>
      </p:sp>
      <p:sp>
        <p:nvSpPr>
          <p:cNvPr id="107523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algn="l" eaLnBrk="0" hangingPunct="0"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E498D259-BB15-4578-9112-81C1FE8D2861}" type="slidenum">
              <a:rPr lang="en-GB" altLang="it-IT" sz="1200">
                <a:solidFill>
                  <a:srgbClr val="000000"/>
                </a:solidFill>
                <a:cs typeface="Lucida Sans Unicode" panose="020B0602030504020204" pitchFamily="34" charset="0"/>
              </a:rPr>
              <a:pPr algn="r" eaLnBrk="1" hangingPunct="1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102</a:t>
            </a:fld>
            <a:endParaRPr lang="en-GB" altLang="it-IT" sz="1200">
              <a:solidFill>
                <a:srgbClr val="000000"/>
              </a:solidFill>
              <a:cs typeface="Lucida Sans Unicode" panose="020B0602030504020204" pitchFamily="34" charset="0"/>
            </a:endParaRPr>
          </a:p>
        </p:txBody>
      </p:sp>
      <p:sp>
        <p:nvSpPr>
          <p:cNvPr id="107524" name="Rectangle 1"/>
          <p:cNvSpPr>
            <a:spLocks noGrp="1" noChangeArrowheads="1"/>
          </p:cNvSpPr>
          <p:nvPr>
            <p:ph type="title" idx="4294967295"/>
          </p:nvPr>
        </p:nvSpPr>
        <p:spPr/>
        <p:txBody>
          <a:bodyPr>
            <a:spAutoFit/>
          </a:bodyPr>
          <a:lstStyle/>
          <a:p>
            <a:pPr eaLnBrk="1" hangingPunct="1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it-IT"/>
              <a:t>Microkernel</a:t>
            </a:r>
          </a:p>
        </p:txBody>
      </p:sp>
      <p:sp>
        <p:nvSpPr>
          <p:cNvPr id="107525" name="Rectangle 2"/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spAutoFit/>
          </a:bodyPr>
          <a:lstStyle/>
          <a:p>
            <a:pPr eaLnBrk="1" hangingPunct="1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it-IT"/>
              <a:t>Context</a:t>
            </a:r>
          </a:p>
          <a:p>
            <a:pPr lvl="1" eaLnBrk="1" hangingPunct="1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it-IT"/>
              <a:t>Several APIs insisting on a common core</a:t>
            </a:r>
          </a:p>
          <a:p>
            <a:pPr eaLnBrk="1" hangingPunct="1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it-IT"/>
              <a:t>Problem</a:t>
            </a:r>
          </a:p>
          <a:p>
            <a:pPr lvl="1" eaLnBrk="1" hangingPunct="1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it-IT"/>
              <a:t>HW and SW evolve continuously and independently</a:t>
            </a:r>
          </a:p>
          <a:p>
            <a:pPr lvl="1" eaLnBrk="1" hangingPunct="1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it-IT"/>
              <a:t>The platform should be:</a:t>
            </a:r>
          </a:p>
          <a:p>
            <a:pPr lvl="2" eaLnBrk="1" hangingPunct="1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it-IT"/>
              <a:t>Portable</a:t>
            </a:r>
          </a:p>
          <a:p>
            <a:pPr lvl="2" eaLnBrk="1" hangingPunct="1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it-IT"/>
              <a:t>Extendable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 algn="l" eaLnBrk="0" hangingPunct="0"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Font typeface="Lucida Sans Unicode" panose="020B0602030504020204" pitchFamily="34" charset="0"/>
              <a:buNone/>
            </a:pPr>
            <a:r>
              <a:rPr lang="en-GB" altLang="it-IT" sz="1200">
                <a:solidFill>
                  <a:srgbClr val="000000"/>
                </a:solidFill>
                <a:cs typeface="Lucida Sans Unicode" panose="020B0602030504020204" pitchFamily="34" charset="0"/>
              </a:rPr>
              <a:t>Marco Torchiano</a:t>
            </a:r>
          </a:p>
        </p:txBody>
      </p:sp>
      <p:sp>
        <p:nvSpPr>
          <p:cNvPr id="108547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algn="l" eaLnBrk="0" hangingPunct="0"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25309AAE-221F-4723-8971-48F427598920}" type="slidenum">
              <a:rPr lang="en-GB" altLang="it-IT" sz="1200">
                <a:solidFill>
                  <a:srgbClr val="000000"/>
                </a:solidFill>
                <a:cs typeface="Lucida Sans Unicode" panose="020B0602030504020204" pitchFamily="34" charset="0"/>
              </a:rPr>
              <a:pPr algn="r" eaLnBrk="1" hangingPunct="1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103</a:t>
            </a:fld>
            <a:endParaRPr lang="en-GB" altLang="it-IT" sz="1200">
              <a:solidFill>
                <a:srgbClr val="000000"/>
              </a:solidFill>
              <a:cs typeface="Lucida Sans Unicode" panose="020B0602030504020204" pitchFamily="34" charset="0"/>
            </a:endParaRPr>
          </a:p>
        </p:txBody>
      </p:sp>
      <p:sp>
        <p:nvSpPr>
          <p:cNvPr id="108548" name="Rectangle 1"/>
          <p:cNvSpPr>
            <a:spLocks noGrp="1" noChangeArrowheads="1"/>
          </p:cNvSpPr>
          <p:nvPr>
            <p:ph type="title" idx="4294967295"/>
          </p:nvPr>
        </p:nvSpPr>
        <p:spPr/>
        <p:txBody>
          <a:bodyPr>
            <a:spAutoFit/>
          </a:bodyPr>
          <a:lstStyle/>
          <a:p>
            <a:pPr eaLnBrk="1" hangingPunct="1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it-IT"/>
              <a:t>Microkernel</a:t>
            </a:r>
          </a:p>
        </p:txBody>
      </p:sp>
      <p:pic>
        <p:nvPicPr>
          <p:cNvPr id="3074" name="Picture 2" descr="Alt Tex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1539" y="1700808"/>
            <a:ext cx="6064721" cy="4090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Microservices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Microservice = one executable running in its process (real or virtual machine)</a:t>
            </a:r>
          </a:p>
          <a:p>
            <a:r>
              <a:rPr lang="it-IT" dirty="0"/>
              <a:t>Microservices communicate via http calls, (RESTFul APIs)</a:t>
            </a:r>
          </a:p>
          <a:p>
            <a:r>
              <a:rPr lang="it-IT" dirty="0"/>
              <a:t>Application made of many communicating microservices</a:t>
            </a:r>
          </a:p>
          <a:p>
            <a:pPr lvl="1"/>
            <a:r>
              <a:rPr lang="it-IT" dirty="0"/>
              <a:t>Via orchestration</a:t>
            </a:r>
          </a:p>
          <a:p>
            <a:pPr lvl="1"/>
            <a:r>
              <a:rPr lang="it-IT" dirty="0"/>
              <a:t>Via choreography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3132704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Microservices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Advantages</a:t>
            </a:r>
          </a:p>
          <a:p>
            <a:pPr lvl="1"/>
            <a:r>
              <a:rPr lang="it-IT" dirty="0"/>
              <a:t>Each MS could use a different technology stack</a:t>
            </a:r>
          </a:p>
          <a:p>
            <a:pPr lvl="1"/>
            <a:r>
              <a:rPr lang="it-IT" dirty="0"/>
              <a:t>Each MS can be released and deployed independently of others</a:t>
            </a:r>
          </a:p>
          <a:p>
            <a:pPr lvl="1"/>
            <a:r>
              <a:rPr lang="it-IT" dirty="0"/>
              <a:t>Lower coupling between MSs</a:t>
            </a:r>
          </a:p>
          <a:p>
            <a:r>
              <a:rPr lang="it-IT" dirty="0"/>
              <a:t>Disadvantages</a:t>
            </a:r>
          </a:p>
          <a:p>
            <a:pPr lvl="1"/>
            <a:r>
              <a:rPr lang="it-IT" dirty="0"/>
              <a:t>Added complexity</a:t>
            </a:r>
          </a:p>
          <a:p>
            <a:pPr lvl="1"/>
            <a:r>
              <a:rPr lang="it-IT" dirty="0"/>
              <a:t>Possibly worse time performance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067007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Microservices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Example (EZShop)</a:t>
            </a:r>
          </a:p>
          <a:p>
            <a:endParaRPr lang="it-IT" dirty="0"/>
          </a:p>
          <a:p>
            <a:r>
              <a:rPr lang="it-IT" dirty="0"/>
              <a:t>3 MS:</a:t>
            </a:r>
          </a:p>
          <a:p>
            <a:pPr lvl="1"/>
            <a:r>
              <a:rPr lang="it-IT" dirty="0"/>
              <a:t>Management of inventory</a:t>
            </a:r>
          </a:p>
          <a:p>
            <a:pPr lvl="1"/>
            <a:r>
              <a:rPr lang="it-IT" dirty="0"/>
              <a:t>Management of catalogue</a:t>
            </a:r>
          </a:p>
          <a:p>
            <a:pPr lvl="1"/>
            <a:r>
              <a:rPr lang="it-IT" dirty="0"/>
              <a:t>Management of sales and customers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135053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it-IT"/>
              <a:t>Summary</a:t>
            </a:r>
          </a:p>
        </p:txBody>
      </p:sp>
      <p:sp>
        <p:nvSpPr>
          <p:cNvPr id="10957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GB" altLang="it-IT"/>
              <a:t>Architectural patterns deal with overall system structure</a:t>
            </a:r>
          </a:p>
          <a:p>
            <a:pPr eaLnBrk="1" hangingPunct="1"/>
            <a:r>
              <a:rPr lang="en-GB" altLang="it-IT"/>
              <a:t>They provide a unique metaphor for the system (e.g. pipe and filters)</a:t>
            </a:r>
            <a:endParaRPr lang="it-IT" altLang="it-IT"/>
          </a:p>
          <a:p>
            <a:pPr eaLnBrk="1" hangingPunct="1"/>
            <a:r>
              <a:rPr lang="en-GB" altLang="it-IT"/>
              <a:t>They address specific domains (e.g. distribution or interaction) and system evolvability</a:t>
            </a:r>
            <a:endParaRPr lang="it-IT" altLang="it-IT"/>
          </a:p>
          <a:p>
            <a:pPr eaLnBrk="1" hangingPunct="1"/>
            <a:endParaRPr lang="it-IT" altLang="it-IT"/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ChangeArrowheads="1"/>
          </p:cNvSpPr>
          <p:nvPr>
            <p:ph type="title"/>
          </p:nvPr>
        </p:nvSpPr>
        <p:spPr>
          <a:xfrm>
            <a:off x="179388" y="2781300"/>
            <a:ext cx="8610600" cy="914400"/>
          </a:xfrm>
        </p:spPr>
        <p:txBody>
          <a:bodyPr/>
          <a:lstStyle/>
          <a:p>
            <a:pPr eaLnBrk="1" hangingPunct="1"/>
            <a:r>
              <a:rPr lang="en-US" altLang="it-IT" dirty="0"/>
              <a:t>Design</a:t>
            </a:r>
          </a:p>
        </p:txBody>
      </p:sp>
      <p:sp>
        <p:nvSpPr>
          <p:cNvPr id="634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altLang="it-IT" dirty="0"/>
          </a:p>
        </p:txBody>
      </p:sp>
    </p:spTree>
    <p:extLst>
      <p:ext uri="{BB962C8B-B14F-4D97-AF65-F5344CB8AC3E}">
        <p14:creationId xmlns:p14="http://schemas.microsoft.com/office/powerpoint/2010/main" val="3810504947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1 Architecture</a:t>
            </a:r>
          </a:p>
          <a:p>
            <a:r>
              <a:rPr lang="it-IT" dirty="0"/>
              <a:t>2 Design</a:t>
            </a:r>
          </a:p>
          <a:p>
            <a:pPr lvl="1"/>
            <a:r>
              <a:rPr lang="it-IT" dirty="0"/>
              <a:t>2.1 High level</a:t>
            </a:r>
          </a:p>
          <a:p>
            <a:pPr lvl="1"/>
            <a:r>
              <a:rPr lang="it-IT" dirty="0"/>
              <a:t>2.2 Low level</a:t>
            </a:r>
            <a:endParaRPr lang="en-US" dirty="0"/>
          </a:p>
        </p:txBody>
      </p:sp>
      <p:sp>
        <p:nvSpPr>
          <p:cNvPr id="4" name="Left Arrow 3"/>
          <p:cNvSpPr/>
          <p:nvPr/>
        </p:nvSpPr>
        <p:spPr bwMode="auto">
          <a:xfrm rot="1084942">
            <a:off x="3082038" y="2067041"/>
            <a:ext cx="2520280" cy="1008112"/>
          </a:xfrm>
          <a:prstGeom prst="leftArrow">
            <a:avLst/>
          </a:prstGeom>
          <a:solidFill>
            <a:srgbClr val="FF663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 Unicod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18411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Two process variants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438463" y="1294435"/>
            <a:ext cx="4038600" cy="4800600"/>
          </a:xfrm>
          <a:ln>
            <a:solidFill>
              <a:schemeClr val="tx1"/>
            </a:solidFill>
          </a:ln>
        </p:spPr>
        <p:txBody>
          <a:bodyPr/>
          <a:lstStyle/>
          <a:p>
            <a:pPr marL="0" indent="0" algn="ctr">
              <a:buNone/>
            </a:pPr>
            <a:r>
              <a:rPr lang="it-IT" dirty="0"/>
              <a:t>Software only process</a:t>
            </a:r>
            <a:br>
              <a:rPr lang="it-IT" dirty="0"/>
            </a:br>
            <a:endParaRPr lang="it-IT" dirty="0"/>
          </a:p>
          <a:p>
            <a:endParaRPr lang="it-IT" dirty="0"/>
          </a:p>
          <a:p>
            <a:endParaRPr lang="it-IT" dirty="0"/>
          </a:p>
          <a:p>
            <a:r>
              <a:rPr lang="it-IT" dirty="0"/>
              <a:t>(Software) Requirements </a:t>
            </a:r>
            <a:endParaRPr lang="en-US" dirty="0"/>
          </a:p>
          <a:p>
            <a:r>
              <a:rPr lang="it-IT" dirty="0"/>
              <a:t>(Software) Design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4499992" y="1295400"/>
            <a:ext cx="4339208" cy="4800600"/>
          </a:xfrm>
          <a:ln>
            <a:solidFill>
              <a:schemeClr val="tx1"/>
            </a:solidFill>
          </a:ln>
        </p:spPr>
        <p:txBody>
          <a:bodyPr/>
          <a:lstStyle/>
          <a:p>
            <a:pPr marL="0" indent="0" algn="ctr">
              <a:buNone/>
            </a:pPr>
            <a:r>
              <a:rPr lang="it-IT" dirty="0"/>
              <a:t>System process                   </a:t>
            </a:r>
            <a:br>
              <a:rPr lang="it-IT" dirty="0"/>
            </a:br>
            <a:endParaRPr lang="it-IT" dirty="0"/>
          </a:p>
          <a:p>
            <a:r>
              <a:rPr lang="it-IT" dirty="0"/>
              <a:t>System requirements</a:t>
            </a:r>
          </a:p>
          <a:p>
            <a:r>
              <a:rPr lang="it-IT" dirty="0"/>
              <a:t>System design</a:t>
            </a:r>
          </a:p>
          <a:p>
            <a:r>
              <a:rPr lang="it-IT" dirty="0"/>
              <a:t>Software requirements</a:t>
            </a:r>
          </a:p>
          <a:p>
            <a:r>
              <a:rPr lang="it-IT" dirty="0"/>
              <a:t>Software design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699093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it-IT"/>
              <a:t>2.1 Design, high level</a:t>
            </a:r>
          </a:p>
        </p:txBody>
      </p:sp>
      <p:sp>
        <p:nvSpPr>
          <p:cNvPr id="1024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Font typeface="Wingdings" panose="05000000000000000000" pitchFamily="2" charset="2"/>
              <a:buNone/>
              <a:defRPr/>
            </a:pPr>
            <a:endParaRPr lang="en-US" dirty="0"/>
          </a:p>
          <a:p>
            <a:pPr lvl="1">
              <a:defRPr/>
            </a:pPr>
            <a:r>
              <a:rPr lang="en-US" dirty="0"/>
              <a:t>Definition of classes</a:t>
            </a:r>
          </a:p>
          <a:p>
            <a:pPr lvl="2">
              <a:defRPr/>
            </a:pPr>
            <a:r>
              <a:rPr lang="en-US" dirty="0"/>
              <a:t>From glossary: consider a class for each key entity in glossary</a:t>
            </a:r>
          </a:p>
          <a:p>
            <a:pPr lvl="2">
              <a:defRPr/>
            </a:pPr>
            <a:r>
              <a:rPr lang="en-US" dirty="0"/>
              <a:t>From context diagram: </a:t>
            </a:r>
          </a:p>
          <a:p>
            <a:pPr lvl="3">
              <a:defRPr/>
            </a:pPr>
            <a:r>
              <a:rPr lang="en-US" dirty="0"/>
              <a:t>Consider a class for each actor = physical device or subsystem</a:t>
            </a:r>
          </a:p>
          <a:p>
            <a:pPr lvl="3">
              <a:defRPr/>
            </a:pPr>
            <a:r>
              <a:rPr lang="en-US" dirty="0"/>
              <a:t>Define GUI for each actor = human actor</a:t>
            </a:r>
          </a:p>
          <a:p>
            <a:pPr lvl="1">
              <a:defRPr/>
            </a:pPr>
            <a:r>
              <a:rPr lang="en-US" dirty="0"/>
              <a:t>Consider design patterns</a:t>
            </a:r>
          </a:p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1759445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it-IT"/>
              <a:t>2.2  Design, low level</a:t>
            </a:r>
          </a:p>
        </p:txBody>
      </p:sp>
      <p:sp>
        <p:nvSpPr>
          <p:cNvPr id="18435" name="Content Placeholder 2"/>
          <p:cNvSpPr>
            <a:spLocks noGrp="1"/>
          </p:cNvSpPr>
          <p:nvPr>
            <p:ph idx="1"/>
          </p:nvPr>
        </p:nvSpPr>
        <p:spPr>
          <a:xfrm>
            <a:off x="468313" y="1196975"/>
            <a:ext cx="8229600" cy="4224338"/>
          </a:xfrm>
        </p:spPr>
        <p:txBody>
          <a:bodyPr/>
          <a:lstStyle/>
          <a:p>
            <a:pPr lvl="1"/>
            <a:r>
              <a:rPr lang="en-US" altLang="it-IT"/>
              <a:t>(inside a class or two)</a:t>
            </a:r>
          </a:p>
          <a:p>
            <a:pPr lvl="1"/>
            <a:r>
              <a:rPr lang="en-US" altLang="it-IT"/>
              <a:t>For each attribute, define type, privacy</a:t>
            </a:r>
          </a:p>
          <a:p>
            <a:pPr lvl="1"/>
            <a:r>
              <a:rPr lang="en-US" altLang="it-IT"/>
              <a:t>For each method, define return type, number and type of parameters, privacy</a:t>
            </a:r>
          </a:p>
          <a:p>
            <a:pPr lvl="1"/>
            <a:r>
              <a:rPr lang="en-US" altLang="it-IT"/>
              <a:t>Define setters, getters (if needed)</a:t>
            </a:r>
          </a:p>
          <a:p>
            <a:pPr lvl="1"/>
            <a:r>
              <a:rPr lang="en-US" altLang="it-IT"/>
              <a:t>For each method, choose algorithms (if needed)</a:t>
            </a:r>
          </a:p>
          <a:p>
            <a:pPr lvl="1"/>
            <a:r>
              <a:rPr lang="en-US" altLang="it-IT"/>
              <a:t>For each relationship with other class, choose implementation </a:t>
            </a:r>
          </a:p>
          <a:p>
            <a:pPr lvl="2"/>
            <a:r>
              <a:rPr lang="en-US" altLang="it-IT"/>
              <a:t>If ‘one’ relationship: reference or key</a:t>
            </a:r>
          </a:p>
          <a:p>
            <a:pPr lvl="2"/>
            <a:r>
              <a:rPr lang="en-US" altLang="it-IT"/>
              <a:t>If ‘many’ relationship: array, map, list</a:t>
            </a:r>
          </a:p>
        </p:txBody>
      </p:sp>
    </p:spTree>
    <p:extLst>
      <p:ext uri="{BB962C8B-B14F-4D97-AF65-F5344CB8AC3E}">
        <p14:creationId xmlns:p14="http://schemas.microsoft.com/office/powerpoint/2010/main" val="2431181032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it-IT"/>
              <a:t>2.2 Design, low level</a:t>
            </a:r>
          </a:p>
        </p:txBody>
      </p:sp>
      <p:sp>
        <p:nvSpPr>
          <p:cNvPr id="1945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it-IT"/>
          </a:p>
          <a:p>
            <a:pPr lvl="1"/>
            <a:r>
              <a:rPr lang="en-US" altLang="it-IT"/>
              <a:t>(inside a class or two)</a:t>
            </a:r>
          </a:p>
          <a:p>
            <a:pPr lvl="1"/>
            <a:r>
              <a:rPr lang="en-US" altLang="it-IT"/>
              <a:t>Decide persistency</a:t>
            </a:r>
          </a:p>
          <a:p>
            <a:pPr lvl="2"/>
            <a:r>
              <a:rPr lang="en-US" altLang="it-IT"/>
              <a:t>No persistence</a:t>
            </a:r>
          </a:p>
          <a:p>
            <a:pPr lvl="2"/>
            <a:r>
              <a:rPr lang="en-US" altLang="it-IT"/>
              <a:t>Yes persistence</a:t>
            </a:r>
          </a:p>
          <a:p>
            <a:pPr lvl="3"/>
            <a:r>
              <a:rPr lang="en-US" altLang="it-IT"/>
              <a:t>Serialization (to file, to network)</a:t>
            </a:r>
          </a:p>
          <a:p>
            <a:pPr lvl="3"/>
            <a:r>
              <a:rPr lang="en-US" altLang="it-IT"/>
              <a:t>To database </a:t>
            </a:r>
          </a:p>
          <a:p>
            <a:pPr lvl="4"/>
            <a:r>
              <a:rPr lang="en-US" altLang="it-IT"/>
              <a:t>Decide framework (hybernate, mybatis, slick …)</a:t>
            </a:r>
          </a:p>
          <a:p>
            <a:pPr lvl="3"/>
            <a:endParaRPr lang="en-US" altLang="it-IT"/>
          </a:p>
          <a:p>
            <a:pPr lvl="3"/>
            <a:r>
              <a:rPr lang="en-US" altLang="it-IT"/>
              <a:t>On all objects</a:t>
            </a:r>
          </a:p>
          <a:p>
            <a:pPr lvl="3"/>
            <a:r>
              <a:rPr lang="en-US" altLang="it-IT"/>
              <a:t>On part of objects </a:t>
            </a:r>
          </a:p>
          <a:p>
            <a:pPr lvl="2"/>
            <a:endParaRPr lang="en-US" altLang="it-IT"/>
          </a:p>
        </p:txBody>
      </p:sp>
    </p:spTree>
    <p:extLst>
      <p:ext uri="{BB962C8B-B14F-4D97-AF65-F5344CB8AC3E}">
        <p14:creationId xmlns:p14="http://schemas.microsoft.com/office/powerpoint/2010/main" val="92630305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/>
              <a:t>Relationships– low level design</a:t>
            </a:r>
          </a:p>
        </p:txBody>
      </p:sp>
      <p:sp>
        <p:nvSpPr>
          <p:cNvPr id="2048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876733200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/>
              <a:t>Relationships – 1-1*</a:t>
            </a:r>
          </a:p>
        </p:txBody>
      </p:sp>
      <p:sp>
        <p:nvSpPr>
          <p:cNvPr id="2150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 altLang="it-IT"/>
          </a:p>
        </p:txBody>
      </p:sp>
      <p:pic>
        <p:nvPicPr>
          <p:cNvPr id="2150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1813" y="1503363"/>
            <a:ext cx="3057525" cy="781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50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2743200"/>
            <a:ext cx="4953000" cy="3095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00553366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/>
              <a:t>Many many</a:t>
            </a:r>
          </a:p>
        </p:txBody>
      </p:sp>
      <p:sp>
        <p:nvSpPr>
          <p:cNvPr id="2253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 altLang="it-IT"/>
          </a:p>
        </p:txBody>
      </p:sp>
      <p:pic>
        <p:nvPicPr>
          <p:cNvPr id="2253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6713" y="1866900"/>
            <a:ext cx="3305175" cy="819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62785797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it-IT"/>
              <a:t>Example - glossary</a:t>
            </a:r>
          </a:p>
        </p:txBody>
      </p:sp>
      <p:sp>
        <p:nvSpPr>
          <p:cNvPr id="23555" name="Rectangle 3"/>
          <p:cNvSpPr>
            <a:spLocks noChangeArrowheads="1"/>
          </p:cNvSpPr>
          <p:nvPr/>
        </p:nvSpPr>
        <p:spPr bwMode="auto">
          <a:xfrm>
            <a:off x="3719513" y="5708650"/>
            <a:ext cx="1600200" cy="33972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eaLnBrk="0" hangingPunct="0"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it-IT" altLang="it-IT" sz="2000"/>
          </a:p>
        </p:txBody>
      </p:sp>
      <p:sp>
        <p:nvSpPr>
          <p:cNvPr id="23556" name="Rectangle 4"/>
          <p:cNvSpPr>
            <a:spLocks noChangeArrowheads="1"/>
          </p:cNvSpPr>
          <p:nvPr/>
        </p:nvSpPr>
        <p:spPr bwMode="auto">
          <a:xfrm>
            <a:off x="3719513" y="5708650"/>
            <a:ext cx="1843087" cy="339725"/>
          </a:xfrm>
          <a:prstGeom prst="rect">
            <a:avLst/>
          </a:prstGeom>
          <a:noFill/>
          <a:ln w="15875" cap="rnd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it-IT" altLang="it-IT" sz="2000"/>
          </a:p>
        </p:txBody>
      </p:sp>
      <p:sp>
        <p:nvSpPr>
          <p:cNvPr id="23557" name="Rectangle 5"/>
          <p:cNvSpPr>
            <a:spLocks noChangeArrowheads="1"/>
          </p:cNvSpPr>
          <p:nvPr/>
        </p:nvSpPr>
        <p:spPr bwMode="auto">
          <a:xfrm>
            <a:off x="3740150" y="5726113"/>
            <a:ext cx="193675" cy="28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algn="l" eaLnBrk="0" hangingPunct="0"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it-IT" sz="1800">
                <a:solidFill>
                  <a:srgbClr val="000000"/>
                </a:solidFill>
                <a:latin typeface="Arial" panose="020B0604020202020204" pitchFamily="34" charset="0"/>
              </a:rPr>
              <a:t>+</a:t>
            </a:r>
            <a:endParaRPr lang="en-US" altLang="it-IT" sz="2000"/>
          </a:p>
        </p:txBody>
      </p:sp>
      <p:sp>
        <p:nvSpPr>
          <p:cNvPr id="23558" name="Rectangle 6"/>
          <p:cNvSpPr>
            <a:spLocks noChangeArrowheads="1"/>
          </p:cNvSpPr>
          <p:nvPr/>
        </p:nvSpPr>
        <p:spPr bwMode="auto">
          <a:xfrm>
            <a:off x="3986213" y="5726113"/>
            <a:ext cx="4445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algn="l" eaLnBrk="0" hangingPunct="0"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GB" altLang="it-IT" sz="1800">
                <a:solidFill>
                  <a:srgbClr val="000000"/>
                </a:solidFill>
                <a:latin typeface="Arial" panose="020B0604020202020204" pitchFamily="34" charset="0"/>
              </a:rPr>
              <a:t>print</a:t>
            </a:r>
            <a:endParaRPr lang="en-US" altLang="it-IT" sz="2000"/>
          </a:p>
        </p:txBody>
      </p:sp>
      <p:sp>
        <p:nvSpPr>
          <p:cNvPr id="23559" name="Rectangle 7"/>
          <p:cNvSpPr>
            <a:spLocks noChangeArrowheads="1"/>
          </p:cNvSpPr>
          <p:nvPr/>
        </p:nvSpPr>
        <p:spPr bwMode="auto">
          <a:xfrm>
            <a:off x="4462463" y="5726113"/>
            <a:ext cx="211137" cy="28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algn="l" eaLnBrk="0" hangingPunct="0"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it-IT" sz="1800">
                <a:solidFill>
                  <a:srgbClr val="000000"/>
                </a:solidFill>
                <a:latin typeface="Arial" panose="020B0604020202020204" pitchFamily="34" charset="0"/>
              </a:rPr>
              <a:t>()</a:t>
            </a:r>
            <a:endParaRPr lang="en-US" altLang="it-IT" sz="2000"/>
          </a:p>
        </p:txBody>
      </p:sp>
      <p:sp>
        <p:nvSpPr>
          <p:cNvPr id="23560" name="Rectangle 8"/>
          <p:cNvSpPr>
            <a:spLocks noChangeArrowheads="1"/>
          </p:cNvSpPr>
          <p:nvPr/>
        </p:nvSpPr>
        <p:spPr bwMode="auto">
          <a:xfrm>
            <a:off x="3719513" y="4624388"/>
            <a:ext cx="1600200" cy="1084262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eaLnBrk="0" hangingPunct="0"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it-IT" altLang="it-IT" sz="2000"/>
          </a:p>
        </p:txBody>
      </p:sp>
      <p:sp>
        <p:nvSpPr>
          <p:cNvPr id="23561" name="Rectangle 9"/>
          <p:cNvSpPr>
            <a:spLocks noChangeArrowheads="1"/>
          </p:cNvSpPr>
          <p:nvPr/>
        </p:nvSpPr>
        <p:spPr bwMode="auto">
          <a:xfrm>
            <a:off x="3719513" y="4624388"/>
            <a:ext cx="1843087" cy="1084262"/>
          </a:xfrm>
          <a:prstGeom prst="rect">
            <a:avLst/>
          </a:prstGeom>
          <a:noFill/>
          <a:ln w="15875" cap="rnd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it-IT" altLang="it-IT" sz="2000"/>
          </a:p>
        </p:txBody>
      </p:sp>
      <p:sp>
        <p:nvSpPr>
          <p:cNvPr id="23562" name="Rectangle 10"/>
          <p:cNvSpPr>
            <a:spLocks noChangeArrowheads="1"/>
          </p:cNvSpPr>
          <p:nvPr/>
        </p:nvSpPr>
        <p:spPr bwMode="auto">
          <a:xfrm>
            <a:off x="3740150" y="4638675"/>
            <a:ext cx="158750" cy="28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algn="l" eaLnBrk="0" hangingPunct="0"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it-IT" sz="1800">
                <a:solidFill>
                  <a:srgbClr val="000000"/>
                </a:solidFill>
                <a:latin typeface="Arial" panose="020B0604020202020204" pitchFamily="34" charset="0"/>
              </a:rPr>
              <a:t>-</a:t>
            </a:r>
            <a:endParaRPr lang="en-US" altLang="it-IT" sz="2000"/>
          </a:p>
        </p:txBody>
      </p:sp>
      <p:sp>
        <p:nvSpPr>
          <p:cNvPr id="23563" name="Rectangle 11"/>
          <p:cNvSpPr>
            <a:spLocks noChangeArrowheads="1"/>
          </p:cNvSpPr>
          <p:nvPr/>
        </p:nvSpPr>
        <p:spPr bwMode="auto">
          <a:xfrm>
            <a:off x="3959225" y="4638675"/>
            <a:ext cx="436563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algn="l" eaLnBrk="0" hangingPunct="0"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GB" altLang="it-IT" sz="1800">
                <a:solidFill>
                  <a:srgbClr val="000000"/>
                </a:solidFill>
                <a:latin typeface="Arial" panose="020B0604020202020204" pitchFamily="34" charset="0"/>
              </a:rPr>
              <a:t>first</a:t>
            </a:r>
            <a:r>
              <a:rPr lang="en-US" altLang="it-IT" sz="180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</a:p>
        </p:txBody>
      </p:sp>
      <p:sp>
        <p:nvSpPr>
          <p:cNvPr id="23564" name="Rectangle 12"/>
          <p:cNvSpPr>
            <a:spLocks noChangeArrowheads="1"/>
          </p:cNvSpPr>
          <p:nvPr/>
        </p:nvSpPr>
        <p:spPr bwMode="auto">
          <a:xfrm>
            <a:off x="3740150" y="4900613"/>
            <a:ext cx="158750" cy="28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algn="l" eaLnBrk="0" hangingPunct="0"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it-IT" sz="1800">
                <a:solidFill>
                  <a:srgbClr val="000000"/>
                </a:solidFill>
                <a:latin typeface="Arial" panose="020B0604020202020204" pitchFamily="34" charset="0"/>
              </a:rPr>
              <a:t>-</a:t>
            </a:r>
            <a:endParaRPr lang="en-US" altLang="it-IT" sz="2000"/>
          </a:p>
        </p:txBody>
      </p:sp>
      <p:sp>
        <p:nvSpPr>
          <p:cNvPr id="23565" name="Rectangle 13"/>
          <p:cNvSpPr>
            <a:spLocks noChangeArrowheads="1"/>
          </p:cNvSpPr>
          <p:nvPr/>
        </p:nvSpPr>
        <p:spPr bwMode="auto">
          <a:xfrm>
            <a:off x="3924300" y="4900613"/>
            <a:ext cx="423863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algn="l" eaLnBrk="0" hangingPunct="0"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GB" altLang="it-IT" sz="1800">
                <a:solidFill>
                  <a:srgbClr val="000000"/>
                </a:solidFill>
                <a:latin typeface="Arial" panose="020B0604020202020204" pitchFamily="34" charset="0"/>
              </a:rPr>
              <a:t>last</a:t>
            </a:r>
            <a:r>
              <a:rPr lang="en-US" altLang="it-IT" sz="180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</a:p>
        </p:txBody>
      </p:sp>
      <p:sp>
        <p:nvSpPr>
          <p:cNvPr id="23566" name="Rectangle 14"/>
          <p:cNvSpPr>
            <a:spLocks noChangeArrowheads="1"/>
          </p:cNvSpPr>
          <p:nvPr/>
        </p:nvSpPr>
        <p:spPr bwMode="auto">
          <a:xfrm>
            <a:off x="3740150" y="5162550"/>
            <a:ext cx="158750" cy="28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algn="l" eaLnBrk="0" hangingPunct="0"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it-IT" sz="1800">
                <a:solidFill>
                  <a:srgbClr val="000000"/>
                </a:solidFill>
                <a:latin typeface="Arial" panose="020B0604020202020204" pitchFamily="34" charset="0"/>
              </a:rPr>
              <a:t>-</a:t>
            </a:r>
            <a:endParaRPr lang="en-US" altLang="it-IT" sz="2000"/>
          </a:p>
        </p:txBody>
      </p:sp>
      <p:sp>
        <p:nvSpPr>
          <p:cNvPr id="23567" name="Rectangle 15"/>
          <p:cNvSpPr>
            <a:spLocks noChangeArrowheads="1"/>
          </p:cNvSpPr>
          <p:nvPr/>
        </p:nvSpPr>
        <p:spPr bwMode="auto">
          <a:xfrm>
            <a:off x="3930650" y="5162550"/>
            <a:ext cx="242888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algn="l" eaLnBrk="0" hangingPunct="0"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GB" altLang="it-IT" sz="1800">
                <a:solidFill>
                  <a:srgbClr val="000000"/>
                </a:solidFill>
                <a:latin typeface="Arial" panose="020B0604020202020204" pitchFamily="34" charset="0"/>
              </a:rPr>
              <a:t>id</a:t>
            </a:r>
            <a:r>
              <a:rPr lang="en-US" altLang="it-IT" sz="180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</a:p>
        </p:txBody>
      </p:sp>
      <p:sp>
        <p:nvSpPr>
          <p:cNvPr id="23568" name="Rectangle 18"/>
          <p:cNvSpPr>
            <a:spLocks noChangeArrowheads="1"/>
          </p:cNvSpPr>
          <p:nvPr/>
        </p:nvSpPr>
        <p:spPr bwMode="auto">
          <a:xfrm>
            <a:off x="3719513" y="4235450"/>
            <a:ext cx="1600200" cy="38893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eaLnBrk="0" hangingPunct="0"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it-IT" altLang="it-IT" sz="2000"/>
          </a:p>
        </p:txBody>
      </p:sp>
      <p:sp>
        <p:nvSpPr>
          <p:cNvPr id="23569" name="Rectangle 19"/>
          <p:cNvSpPr>
            <a:spLocks noChangeArrowheads="1"/>
          </p:cNvSpPr>
          <p:nvPr/>
        </p:nvSpPr>
        <p:spPr bwMode="auto">
          <a:xfrm>
            <a:off x="3719513" y="4235450"/>
            <a:ext cx="1843087" cy="388938"/>
          </a:xfrm>
          <a:prstGeom prst="rect">
            <a:avLst/>
          </a:prstGeom>
          <a:noFill/>
          <a:ln w="15875" cap="rnd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it-IT" altLang="it-IT" sz="2000"/>
          </a:p>
        </p:txBody>
      </p:sp>
      <p:sp>
        <p:nvSpPr>
          <p:cNvPr id="23570" name="Rectangle 20"/>
          <p:cNvSpPr>
            <a:spLocks noChangeArrowheads="1"/>
          </p:cNvSpPr>
          <p:nvPr/>
        </p:nvSpPr>
        <p:spPr bwMode="auto">
          <a:xfrm>
            <a:off x="4143375" y="4295775"/>
            <a:ext cx="8509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algn="l" eaLnBrk="0" hangingPunct="0"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it-IT" sz="1800" b="1">
                <a:solidFill>
                  <a:srgbClr val="000000"/>
                </a:solidFill>
                <a:latin typeface="Arial" panose="020B0604020202020204" pitchFamily="34" charset="0"/>
              </a:rPr>
              <a:t>Student</a:t>
            </a:r>
            <a:endParaRPr lang="en-US" altLang="it-IT" sz="2000"/>
          </a:p>
        </p:txBody>
      </p:sp>
      <p:sp>
        <p:nvSpPr>
          <p:cNvPr id="23571" name="Rectangle 21"/>
          <p:cNvSpPr>
            <a:spLocks noChangeArrowheads="1"/>
          </p:cNvSpPr>
          <p:nvPr/>
        </p:nvSpPr>
        <p:spPr bwMode="auto">
          <a:xfrm>
            <a:off x="6683375" y="5611813"/>
            <a:ext cx="1927225" cy="339725"/>
          </a:xfrm>
          <a:prstGeom prst="rect">
            <a:avLst/>
          </a:prstGeom>
          <a:noFill/>
          <a:ln w="15875" cap="rnd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it-IT" altLang="it-IT" sz="2000"/>
          </a:p>
        </p:txBody>
      </p:sp>
      <p:sp>
        <p:nvSpPr>
          <p:cNvPr id="23572" name="Rectangle 22"/>
          <p:cNvSpPr>
            <a:spLocks noChangeArrowheads="1"/>
          </p:cNvSpPr>
          <p:nvPr/>
        </p:nvSpPr>
        <p:spPr bwMode="auto">
          <a:xfrm>
            <a:off x="6683375" y="4784725"/>
            <a:ext cx="1808163" cy="8270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eaLnBrk="0" hangingPunct="0"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it-IT" altLang="it-IT" sz="2000"/>
          </a:p>
        </p:txBody>
      </p:sp>
      <p:sp>
        <p:nvSpPr>
          <p:cNvPr id="23573" name="Rectangle 23"/>
          <p:cNvSpPr>
            <a:spLocks noChangeArrowheads="1"/>
          </p:cNvSpPr>
          <p:nvPr/>
        </p:nvSpPr>
        <p:spPr bwMode="auto">
          <a:xfrm>
            <a:off x="6683375" y="4784725"/>
            <a:ext cx="1927225" cy="827088"/>
          </a:xfrm>
          <a:prstGeom prst="rect">
            <a:avLst/>
          </a:prstGeom>
          <a:noFill/>
          <a:ln w="15875" cap="rnd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it-IT" altLang="it-IT" sz="2000"/>
          </a:p>
        </p:txBody>
      </p:sp>
      <p:sp>
        <p:nvSpPr>
          <p:cNvPr id="23574" name="Rectangle 24"/>
          <p:cNvSpPr>
            <a:spLocks noChangeArrowheads="1"/>
          </p:cNvSpPr>
          <p:nvPr/>
        </p:nvSpPr>
        <p:spPr bwMode="auto">
          <a:xfrm>
            <a:off x="6699250" y="4800600"/>
            <a:ext cx="158750" cy="28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algn="l" eaLnBrk="0" hangingPunct="0"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it-IT" sz="1800">
                <a:solidFill>
                  <a:srgbClr val="000000"/>
                </a:solidFill>
                <a:latin typeface="Arial" panose="020B0604020202020204" pitchFamily="34" charset="0"/>
              </a:rPr>
              <a:t>-</a:t>
            </a:r>
            <a:endParaRPr lang="en-US" altLang="it-IT" sz="2000"/>
          </a:p>
        </p:txBody>
      </p:sp>
      <p:sp>
        <p:nvSpPr>
          <p:cNvPr id="23575" name="Rectangle 25"/>
          <p:cNvSpPr>
            <a:spLocks noChangeArrowheads="1"/>
          </p:cNvSpPr>
          <p:nvPr/>
        </p:nvSpPr>
        <p:spPr bwMode="auto">
          <a:xfrm>
            <a:off x="6883400" y="4800600"/>
            <a:ext cx="5080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algn="l" eaLnBrk="0" hangingPunct="0"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it-IT" sz="1800">
                <a:solidFill>
                  <a:srgbClr val="000000"/>
                </a:solidFill>
                <a:latin typeface="Arial" panose="020B0604020202020204" pitchFamily="34" charset="0"/>
              </a:rPr>
              <a:t>data </a:t>
            </a:r>
            <a:endParaRPr lang="en-US" altLang="it-IT" sz="2000"/>
          </a:p>
        </p:txBody>
      </p:sp>
      <p:sp>
        <p:nvSpPr>
          <p:cNvPr id="23576" name="Rectangle 26"/>
          <p:cNvSpPr>
            <a:spLocks noChangeArrowheads="1"/>
          </p:cNvSpPr>
          <p:nvPr/>
        </p:nvSpPr>
        <p:spPr bwMode="auto">
          <a:xfrm>
            <a:off x="7192963" y="4800600"/>
            <a:ext cx="193675" cy="28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algn="l" eaLnBrk="0" hangingPunct="0"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it-IT" sz="1800">
                <a:solidFill>
                  <a:srgbClr val="000000"/>
                </a:solidFill>
                <a:latin typeface="Arial" panose="020B0604020202020204" pitchFamily="34" charset="0"/>
              </a:rPr>
              <a:t>: </a:t>
            </a:r>
            <a:endParaRPr lang="en-US" altLang="it-IT" sz="2000"/>
          </a:p>
        </p:txBody>
      </p:sp>
      <p:sp>
        <p:nvSpPr>
          <p:cNvPr id="23577" name="Rectangle 27"/>
          <p:cNvSpPr>
            <a:spLocks noChangeArrowheads="1"/>
          </p:cNvSpPr>
          <p:nvPr/>
        </p:nvSpPr>
        <p:spPr bwMode="auto">
          <a:xfrm>
            <a:off x="7327900" y="4800600"/>
            <a:ext cx="5461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algn="l" eaLnBrk="0" hangingPunct="0"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GB" altLang="it-IT" sz="1800">
                <a:solidFill>
                  <a:srgbClr val="000000"/>
                </a:solidFill>
                <a:latin typeface="Arial" panose="020B0604020202020204" pitchFamily="34" charset="0"/>
              </a:rPr>
              <a:t>:</a:t>
            </a:r>
            <a:r>
              <a:rPr lang="en-US" altLang="it-IT" sz="1800">
                <a:solidFill>
                  <a:srgbClr val="000000"/>
                </a:solidFill>
                <a:latin typeface="Arial" panose="020B0604020202020204" pitchFamily="34" charset="0"/>
              </a:rPr>
              <a:t>Dat</a:t>
            </a:r>
            <a:r>
              <a:rPr lang="en-GB" altLang="it-IT" sz="1800">
                <a:solidFill>
                  <a:srgbClr val="000000"/>
                </a:solidFill>
                <a:latin typeface="Arial" panose="020B0604020202020204" pitchFamily="34" charset="0"/>
              </a:rPr>
              <a:t>e</a:t>
            </a:r>
            <a:endParaRPr lang="en-US" altLang="it-IT" sz="2000"/>
          </a:p>
        </p:txBody>
      </p:sp>
      <p:sp>
        <p:nvSpPr>
          <p:cNvPr id="23578" name="Rectangle 28"/>
          <p:cNvSpPr>
            <a:spLocks noChangeArrowheads="1"/>
          </p:cNvSpPr>
          <p:nvPr/>
        </p:nvSpPr>
        <p:spPr bwMode="auto">
          <a:xfrm>
            <a:off x="6699250" y="5062538"/>
            <a:ext cx="158750" cy="28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algn="l" eaLnBrk="0" hangingPunct="0"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it-IT" sz="1800">
                <a:solidFill>
                  <a:srgbClr val="000000"/>
                </a:solidFill>
                <a:latin typeface="Arial" panose="020B0604020202020204" pitchFamily="34" charset="0"/>
              </a:rPr>
              <a:t>-</a:t>
            </a:r>
            <a:endParaRPr lang="en-US" altLang="it-IT" sz="2000"/>
          </a:p>
        </p:txBody>
      </p:sp>
      <p:sp>
        <p:nvSpPr>
          <p:cNvPr id="23579" name="Rectangle 29"/>
          <p:cNvSpPr>
            <a:spLocks noChangeArrowheads="1"/>
          </p:cNvSpPr>
          <p:nvPr/>
        </p:nvSpPr>
        <p:spPr bwMode="auto">
          <a:xfrm>
            <a:off x="6896100" y="5062538"/>
            <a:ext cx="6477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algn="l" eaLnBrk="0" hangingPunct="0"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GB" altLang="it-IT" sz="1800">
                <a:solidFill>
                  <a:srgbClr val="000000"/>
                </a:solidFill>
                <a:latin typeface="Arial" panose="020B0604020202020204" pitchFamily="34" charset="0"/>
              </a:rPr>
              <a:t>grade</a:t>
            </a:r>
            <a:r>
              <a:rPr lang="en-US" altLang="it-IT" sz="180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endParaRPr lang="en-US" altLang="it-IT" sz="2000"/>
          </a:p>
        </p:txBody>
      </p:sp>
      <p:sp>
        <p:nvSpPr>
          <p:cNvPr id="23580" name="Rectangle 30"/>
          <p:cNvSpPr>
            <a:spLocks noChangeArrowheads="1"/>
          </p:cNvSpPr>
          <p:nvPr/>
        </p:nvSpPr>
        <p:spPr bwMode="auto">
          <a:xfrm>
            <a:off x="7480300" y="5062538"/>
            <a:ext cx="3683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algn="l" eaLnBrk="0" hangingPunct="0"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GB" altLang="it-IT" sz="1800">
                <a:solidFill>
                  <a:srgbClr val="000000"/>
                </a:solidFill>
                <a:latin typeface="Arial" panose="020B0604020202020204" pitchFamily="34" charset="0"/>
              </a:rPr>
              <a:t>:int</a:t>
            </a:r>
            <a:r>
              <a:rPr lang="en-US" altLang="it-IT" sz="180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endParaRPr lang="en-US" altLang="it-IT" sz="2000"/>
          </a:p>
        </p:txBody>
      </p:sp>
      <p:sp>
        <p:nvSpPr>
          <p:cNvPr id="23581" name="Rectangle 33"/>
          <p:cNvSpPr>
            <a:spLocks noChangeArrowheads="1"/>
          </p:cNvSpPr>
          <p:nvPr/>
        </p:nvSpPr>
        <p:spPr bwMode="auto">
          <a:xfrm>
            <a:off x="7610475" y="5324475"/>
            <a:ext cx="635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algn="l" eaLnBrk="0" hangingPunct="0"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it-IT" sz="180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endParaRPr lang="en-US" altLang="it-IT" sz="2000"/>
          </a:p>
        </p:txBody>
      </p:sp>
      <p:sp>
        <p:nvSpPr>
          <p:cNvPr id="23582" name="Rectangle 35"/>
          <p:cNvSpPr>
            <a:spLocks noChangeArrowheads="1"/>
          </p:cNvSpPr>
          <p:nvPr/>
        </p:nvSpPr>
        <p:spPr bwMode="auto">
          <a:xfrm>
            <a:off x="6683375" y="4397375"/>
            <a:ext cx="1808163" cy="38735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eaLnBrk="0" hangingPunct="0"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it-IT" altLang="it-IT" sz="2000"/>
          </a:p>
        </p:txBody>
      </p:sp>
      <p:sp>
        <p:nvSpPr>
          <p:cNvPr id="23583" name="Rectangle 36"/>
          <p:cNvSpPr>
            <a:spLocks noChangeArrowheads="1"/>
          </p:cNvSpPr>
          <p:nvPr/>
        </p:nvSpPr>
        <p:spPr bwMode="auto">
          <a:xfrm>
            <a:off x="6683375" y="4397375"/>
            <a:ext cx="1927225" cy="387350"/>
          </a:xfrm>
          <a:prstGeom prst="rect">
            <a:avLst/>
          </a:prstGeom>
          <a:noFill/>
          <a:ln w="15875" cap="rnd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it-IT" altLang="it-IT" sz="2000"/>
          </a:p>
        </p:txBody>
      </p:sp>
      <p:sp>
        <p:nvSpPr>
          <p:cNvPr id="23584" name="Rectangle 37"/>
          <p:cNvSpPr>
            <a:spLocks noChangeArrowheads="1"/>
          </p:cNvSpPr>
          <p:nvPr/>
        </p:nvSpPr>
        <p:spPr bwMode="auto">
          <a:xfrm>
            <a:off x="7337425" y="4457700"/>
            <a:ext cx="6096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algn="l" eaLnBrk="0" hangingPunct="0"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GB" altLang="it-IT" sz="1800" b="1">
                <a:solidFill>
                  <a:srgbClr val="000000"/>
                </a:solidFill>
                <a:latin typeface="Arial" panose="020B0604020202020204" pitchFamily="34" charset="0"/>
              </a:rPr>
              <a:t>Exam</a:t>
            </a:r>
            <a:endParaRPr lang="en-US" altLang="it-IT" sz="2000"/>
          </a:p>
        </p:txBody>
      </p:sp>
      <p:sp>
        <p:nvSpPr>
          <p:cNvPr id="23585" name="Rectangle 38"/>
          <p:cNvSpPr>
            <a:spLocks noChangeArrowheads="1"/>
          </p:cNvSpPr>
          <p:nvPr/>
        </p:nvSpPr>
        <p:spPr bwMode="auto">
          <a:xfrm>
            <a:off x="5638800" y="4724400"/>
            <a:ext cx="1270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algn="l" eaLnBrk="0" hangingPunct="0"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it-IT" sz="1800">
                <a:solidFill>
                  <a:srgbClr val="000000"/>
                </a:solidFill>
                <a:latin typeface="Arial" panose="020B0604020202020204" pitchFamily="34" charset="0"/>
              </a:rPr>
              <a:t>1</a:t>
            </a:r>
            <a:endParaRPr lang="en-US" altLang="it-IT" sz="2000"/>
          </a:p>
        </p:txBody>
      </p:sp>
      <p:sp>
        <p:nvSpPr>
          <p:cNvPr id="23586" name="Rectangle 39"/>
          <p:cNvSpPr>
            <a:spLocks noChangeArrowheads="1"/>
          </p:cNvSpPr>
          <p:nvPr/>
        </p:nvSpPr>
        <p:spPr bwMode="auto">
          <a:xfrm>
            <a:off x="6251575" y="4724400"/>
            <a:ext cx="1270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algn="l" eaLnBrk="0" hangingPunct="0"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it-IT" sz="1800">
                <a:solidFill>
                  <a:srgbClr val="000000"/>
                </a:solidFill>
                <a:latin typeface="Arial" panose="020B0604020202020204" pitchFamily="34" charset="0"/>
              </a:rPr>
              <a:t>0</a:t>
            </a:r>
            <a:endParaRPr lang="en-US" altLang="it-IT" sz="2000"/>
          </a:p>
        </p:txBody>
      </p:sp>
      <p:sp>
        <p:nvSpPr>
          <p:cNvPr id="23587" name="Rectangle 40"/>
          <p:cNvSpPr>
            <a:spLocks noChangeArrowheads="1"/>
          </p:cNvSpPr>
          <p:nvPr/>
        </p:nvSpPr>
        <p:spPr bwMode="auto">
          <a:xfrm>
            <a:off x="6348413" y="4724400"/>
            <a:ext cx="2159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algn="l" eaLnBrk="0" hangingPunct="0"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it-IT" sz="1800">
                <a:solidFill>
                  <a:srgbClr val="000000"/>
                </a:solidFill>
                <a:latin typeface="Arial" panose="020B0604020202020204" pitchFamily="34" charset="0"/>
              </a:rPr>
              <a:t>..*</a:t>
            </a:r>
            <a:endParaRPr lang="en-US" altLang="it-IT" sz="2000"/>
          </a:p>
        </p:txBody>
      </p:sp>
      <p:sp>
        <p:nvSpPr>
          <p:cNvPr id="23588" name="Rectangle 41"/>
          <p:cNvSpPr>
            <a:spLocks noChangeArrowheads="1"/>
          </p:cNvSpPr>
          <p:nvPr/>
        </p:nvSpPr>
        <p:spPr bwMode="auto">
          <a:xfrm>
            <a:off x="685800" y="5718175"/>
            <a:ext cx="1808163" cy="338138"/>
          </a:xfrm>
          <a:prstGeom prst="rect">
            <a:avLst/>
          </a:prstGeom>
          <a:noFill/>
          <a:ln w="15875" cap="rnd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it-IT" altLang="it-IT" sz="2000"/>
          </a:p>
        </p:txBody>
      </p:sp>
      <p:sp>
        <p:nvSpPr>
          <p:cNvPr id="23589" name="Rectangle 42"/>
          <p:cNvSpPr>
            <a:spLocks noChangeArrowheads="1"/>
          </p:cNvSpPr>
          <p:nvPr/>
        </p:nvSpPr>
        <p:spPr bwMode="auto">
          <a:xfrm>
            <a:off x="957263" y="4632325"/>
            <a:ext cx="1536700" cy="108585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eaLnBrk="0" hangingPunct="0"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it-IT" altLang="it-IT" sz="2000"/>
          </a:p>
        </p:txBody>
      </p:sp>
      <p:sp>
        <p:nvSpPr>
          <p:cNvPr id="23590" name="Rectangle 43"/>
          <p:cNvSpPr>
            <a:spLocks noChangeArrowheads="1"/>
          </p:cNvSpPr>
          <p:nvPr/>
        </p:nvSpPr>
        <p:spPr bwMode="auto">
          <a:xfrm>
            <a:off x="685800" y="4632325"/>
            <a:ext cx="1808163" cy="1085850"/>
          </a:xfrm>
          <a:prstGeom prst="rect">
            <a:avLst/>
          </a:prstGeom>
          <a:noFill/>
          <a:ln w="15875" cap="rnd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it-IT" altLang="it-IT" sz="2000"/>
          </a:p>
        </p:txBody>
      </p:sp>
      <p:sp>
        <p:nvSpPr>
          <p:cNvPr id="23591" name="Rectangle 44"/>
          <p:cNvSpPr>
            <a:spLocks noChangeArrowheads="1"/>
          </p:cNvSpPr>
          <p:nvPr/>
        </p:nvSpPr>
        <p:spPr bwMode="auto">
          <a:xfrm>
            <a:off x="762000" y="4659313"/>
            <a:ext cx="762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algn="l" eaLnBrk="0" hangingPunct="0"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it-IT" sz="1800">
                <a:solidFill>
                  <a:srgbClr val="000000"/>
                </a:solidFill>
                <a:latin typeface="Arial" panose="020B0604020202020204" pitchFamily="34" charset="0"/>
              </a:rPr>
              <a:t>-</a:t>
            </a:r>
            <a:endParaRPr lang="en-US" altLang="it-IT" sz="2000"/>
          </a:p>
        </p:txBody>
      </p:sp>
      <p:sp>
        <p:nvSpPr>
          <p:cNvPr id="23592" name="Rectangle 45"/>
          <p:cNvSpPr>
            <a:spLocks noChangeArrowheads="1"/>
          </p:cNvSpPr>
          <p:nvPr/>
        </p:nvSpPr>
        <p:spPr bwMode="auto">
          <a:xfrm>
            <a:off x="895350" y="4659313"/>
            <a:ext cx="57785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algn="l" eaLnBrk="0" hangingPunct="0"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GB" altLang="it-IT" sz="1800">
                <a:solidFill>
                  <a:srgbClr val="000000"/>
                </a:solidFill>
                <a:latin typeface="Arial" panose="020B0604020202020204" pitchFamily="34" charset="0"/>
              </a:rPr>
              <a:t>name</a:t>
            </a:r>
            <a:endParaRPr lang="en-US" altLang="it-IT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3593" name="Rectangle 46"/>
          <p:cNvSpPr>
            <a:spLocks noChangeArrowheads="1"/>
          </p:cNvSpPr>
          <p:nvPr/>
        </p:nvSpPr>
        <p:spPr bwMode="auto">
          <a:xfrm>
            <a:off x="762000" y="4900613"/>
            <a:ext cx="762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algn="l" eaLnBrk="0" hangingPunct="0"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it-IT" sz="1800">
                <a:solidFill>
                  <a:srgbClr val="000000"/>
                </a:solidFill>
                <a:latin typeface="Arial" panose="020B0604020202020204" pitchFamily="34" charset="0"/>
              </a:rPr>
              <a:t>-</a:t>
            </a:r>
            <a:endParaRPr lang="en-US" altLang="it-IT" sz="2000"/>
          </a:p>
        </p:txBody>
      </p:sp>
      <p:sp>
        <p:nvSpPr>
          <p:cNvPr id="23594" name="Rectangle 47"/>
          <p:cNvSpPr>
            <a:spLocks noChangeArrowheads="1"/>
          </p:cNvSpPr>
          <p:nvPr/>
        </p:nvSpPr>
        <p:spPr bwMode="auto">
          <a:xfrm>
            <a:off x="895350" y="4900613"/>
            <a:ext cx="70485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algn="l" eaLnBrk="0" hangingPunct="0"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GB" altLang="it-IT" sz="1800">
                <a:solidFill>
                  <a:srgbClr val="000000"/>
                </a:solidFill>
                <a:latin typeface="Arial" panose="020B0604020202020204" pitchFamily="34" charset="0"/>
              </a:rPr>
              <a:t>period</a:t>
            </a:r>
            <a:r>
              <a:rPr lang="en-US" altLang="it-IT" sz="180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endParaRPr lang="en-US" altLang="it-IT" sz="2000"/>
          </a:p>
        </p:txBody>
      </p:sp>
      <p:sp>
        <p:nvSpPr>
          <p:cNvPr id="23595" name="Rectangle 48"/>
          <p:cNvSpPr>
            <a:spLocks noChangeArrowheads="1"/>
          </p:cNvSpPr>
          <p:nvPr/>
        </p:nvSpPr>
        <p:spPr bwMode="auto">
          <a:xfrm>
            <a:off x="762000" y="5162550"/>
            <a:ext cx="762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algn="l" eaLnBrk="0" hangingPunct="0"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it-IT" sz="1800">
                <a:solidFill>
                  <a:srgbClr val="000000"/>
                </a:solidFill>
                <a:latin typeface="Arial" panose="020B0604020202020204" pitchFamily="34" charset="0"/>
              </a:rPr>
              <a:t>-</a:t>
            </a:r>
            <a:endParaRPr lang="en-US" altLang="it-IT" sz="2000"/>
          </a:p>
        </p:txBody>
      </p:sp>
      <p:sp>
        <p:nvSpPr>
          <p:cNvPr id="23596" name="Rectangle 49"/>
          <p:cNvSpPr>
            <a:spLocks noChangeArrowheads="1"/>
          </p:cNvSpPr>
          <p:nvPr/>
        </p:nvSpPr>
        <p:spPr bwMode="auto">
          <a:xfrm>
            <a:off x="876300" y="5162550"/>
            <a:ext cx="94932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algn="l" eaLnBrk="0" hangingPunct="0"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GB" altLang="it-IT" sz="1800">
                <a:solidFill>
                  <a:srgbClr val="000000"/>
                </a:solidFill>
                <a:latin typeface="Arial" panose="020B0604020202020204" pitchFamily="34" charset="0"/>
              </a:rPr>
              <a:t>instructor</a:t>
            </a:r>
            <a:endParaRPr lang="en-US" altLang="it-IT" sz="2000"/>
          </a:p>
        </p:txBody>
      </p:sp>
      <p:sp>
        <p:nvSpPr>
          <p:cNvPr id="23597" name="Rectangle 50"/>
          <p:cNvSpPr>
            <a:spLocks noChangeArrowheads="1"/>
          </p:cNvSpPr>
          <p:nvPr/>
        </p:nvSpPr>
        <p:spPr bwMode="auto">
          <a:xfrm>
            <a:off x="1547813" y="5162550"/>
            <a:ext cx="1270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algn="l" eaLnBrk="0" hangingPunct="0"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it-IT" sz="1800">
                <a:solidFill>
                  <a:srgbClr val="000000"/>
                </a:solidFill>
                <a:latin typeface="Arial" panose="020B0604020202020204" pitchFamily="34" charset="0"/>
              </a:rPr>
              <a:t>: </a:t>
            </a:r>
            <a:endParaRPr lang="en-US" altLang="it-IT" sz="2000"/>
          </a:p>
        </p:txBody>
      </p:sp>
      <p:sp>
        <p:nvSpPr>
          <p:cNvPr id="23598" name="Rectangle 52"/>
          <p:cNvSpPr>
            <a:spLocks noChangeArrowheads="1"/>
          </p:cNvSpPr>
          <p:nvPr/>
        </p:nvSpPr>
        <p:spPr bwMode="auto">
          <a:xfrm>
            <a:off x="889000" y="5424488"/>
            <a:ext cx="635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algn="l" eaLnBrk="0" hangingPunct="0"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it-IT" sz="180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endParaRPr lang="en-US" altLang="it-IT" sz="2000"/>
          </a:p>
        </p:txBody>
      </p:sp>
      <p:sp>
        <p:nvSpPr>
          <p:cNvPr id="23599" name="Rectangle 53"/>
          <p:cNvSpPr>
            <a:spLocks noChangeArrowheads="1"/>
          </p:cNvSpPr>
          <p:nvPr/>
        </p:nvSpPr>
        <p:spPr bwMode="auto">
          <a:xfrm>
            <a:off x="957263" y="4244975"/>
            <a:ext cx="1536700" cy="38735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eaLnBrk="0" hangingPunct="0"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it-IT" altLang="it-IT" sz="2000"/>
          </a:p>
        </p:txBody>
      </p:sp>
      <p:sp>
        <p:nvSpPr>
          <p:cNvPr id="23600" name="Rectangle 54"/>
          <p:cNvSpPr>
            <a:spLocks noChangeArrowheads="1"/>
          </p:cNvSpPr>
          <p:nvPr/>
        </p:nvSpPr>
        <p:spPr bwMode="auto">
          <a:xfrm>
            <a:off x="685800" y="4244975"/>
            <a:ext cx="1808163" cy="387350"/>
          </a:xfrm>
          <a:prstGeom prst="rect">
            <a:avLst/>
          </a:prstGeom>
          <a:noFill/>
          <a:ln w="15875" cap="rnd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it-IT" altLang="it-IT" sz="2000"/>
          </a:p>
        </p:txBody>
      </p:sp>
      <p:sp>
        <p:nvSpPr>
          <p:cNvPr id="23601" name="Rectangle 55"/>
          <p:cNvSpPr>
            <a:spLocks noChangeArrowheads="1"/>
          </p:cNvSpPr>
          <p:nvPr/>
        </p:nvSpPr>
        <p:spPr bwMode="auto">
          <a:xfrm>
            <a:off x="1219200" y="4295775"/>
            <a:ext cx="7874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algn="l" eaLnBrk="0" hangingPunct="0"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it-IT" sz="1800" b="1">
                <a:solidFill>
                  <a:srgbClr val="000000"/>
                </a:solidFill>
                <a:latin typeface="Arial" panose="020B0604020202020204" pitchFamily="34" charset="0"/>
              </a:rPr>
              <a:t>C</a:t>
            </a:r>
            <a:r>
              <a:rPr lang="en-GB" altLang="it-IT" sz="1800" b="1">
                <a:solidFill>
                  <a:srgbClr val="000000"/>
                </a:solidFill>
                <a:latin typeface="Arial" panose="020B0604020202020204" pitchFamily="34" charset="0"/>
              </a:rPr>
              <a:t>ourse</a:t>
            </a:r>
            <a:endParaRPr lang="en-US" altLang="it-IT" sz="2000"/>
          </a:p>
        </p:txBody>
      </p:sp>
      <p:sp>
        <p:nvSpPr>
          <p:cNvPr id="23602" name="Rectangle 56"/>
          <p:cNvSpPr>
            <a:spLocks noChangeArrowheads="1"/>
          </p:cNvSpPr>
          <p:nvPr/>
        </p:nvSpPr>
        <p:spPr bwMode="auto">
          <a:xfrm>
            <a:off x="3352800" y="4638675"/>
            <a:ext cx="158750" cy="28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algn="l" eaLnBrk="0" hangingPunct="0"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it-IT" sz="1800">
                <a:solidFill>
                  <a:srgbClr val="000000"/>
                </a:solidFill>
                <a:latin typeface="Arial" panose="020B0604020202020204" pitchFamily="34" charset="0"/>
              </a:rPr>
              <a:t>*</a:t>
            </a:r>
            <a:endParaRPr lang="en-US" altLang="it-IT" sz="2000"/>
          </a:p>
        </p:txBody>
      </p:sp>
      <p:sp>
        <p:nvSpPr>
          <p:cNvPr id="23603" name="Rectangle 57"/>
          <p:cNvSpPr>
            <a:spLocks noChangeArrowheads="1"/>
          </p:cNvSpPr>
          <p:nvPr/>
        </p:nvSpPr>
        <p:spPr bwMode="auto">
          <a:xfrm>
            <a:off x="2625725" y="4648200"/>
            <a:ext cx="889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algn="l" eaLnBrk="0" hangingPunct="0"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it-IT" sz="1800">
                <a:solidFill>
                  <a:srgbClr val="000000"/>
                </a:solidFill>
                <a:latin typeface="Arial" panose="020B0604020202020204" pitchFamily="34" charset="0"/>
              </a:rPr>
              <a:t>*</a:t>
            </a:r>
            <a:endParaRPr lang="en-US" altLang="it-IT" sz="2000"/>
          </a:p>
        </p:txBody>
      </p:sp>
      <p:sp>
        <p:nvSpPr>
          <p:cNvPr id="23604" name="Freeform 58"/>
          <p:cNvSpPr>
            <a:spLocks/>
          </p:cNvSpPr>
          <p:nvPr/>
        </p:nvSpPr>
        <p:spPr bwMode="auto">
          <a:xfrm>
            <a:off x="2493963" y="5141913"/>
            <a:ext cx="1225550" cy="7937"/>
          </a:xfrm>
          <a:custGeom>
            <a:avLst/>
            <a:gdLst>
              <a:gd name="T0" fmla="*/ 2147483647 w 772"/>
              <a:gd name="T1" fmla="*/ 0 h 5"/>
              <a:gd name="T2" fmla="*/ 2147483647 w 772"/>
              <a:gd name="T3" fmla="*/ 0 h 5"/>
              <a:gd name="T4" fmla="*/ 2147483647 w 772"/>
              <a:gd name="T5" fmla="*/ 2147483647 h 5"/>
              <a:gd name="T6" fmla="*/ 0 w 772"/>
              <a:gd name="T7" fmla="*/ 2147483647 h 5"/>
              <a:gd name="T8" fmla="*/ 0 60000 65536"/>
              <a:gd name="T9" fmla="*/ 0 60000 65536"/>
              <a:gd name="T10" fmla="*/ 0 60000 65536"/>
              <a:gd name="T11" fmla="*/ 0 60000 65536"/>
              <a:gd name="T12" fmla="*/ 0 w 772"/>
              <a:gd name="T13" fmla="*/ 0 h 5"/>
              <a:gd name="T14" fmla="*/ 772 w 772"/>
              <a:gd name="T15" fmla="*/ 5 h 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72" h="5">
                <a:moveTo>
                  <a:pt x="772" y="0"/>
                </a:moveTo>
                <a:lnTo>
                  <a:pt x="615" y="0"/>
                </a:lnTo>
                <a:lnTo>
                  <a:pt x="615" y="5"/>
                </a:lnTo>
                <a:lnTo>
                  <a:pt x="0" y="5"/>
                </a:lnTo>
              </a:path>
            </a:pathLst>
          </a:custGeom>
          <a:noFill/>
          <a:ln w="11113" cap="rnd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605" name="Rectangle 60"/>
          <p:cNvSpPr>
            <a:spLocks noChangeArrowheads="1"/>
          </p:cNvSpPr>
          <p:nvPr/>
        </p:nvSpPr>
        <p:spPr bwMode="auto">
          <a:xfrm>
            <a:off x="3554413" y="2551113"/>
            <a:ext cx="1671637" cy="33972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eaLnBrk="0" hangingPunct="0"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it-IT" altLang="it-IT" sz="2000"/>
          </a:p>
        </p:txBody>
      </p:sp>
      <p:sp>
        <p:nvSpPr>
          <p:cNvPr id="23606" name="Rectangle 61"/>
          <p:cNvSpPr>
            <a:spLocks noChangeArrowheads="1"/>
          </p:cNvSpPr>
          <p:nvPr/>
        </p:nvSpPr>
        <p:spPr bwMode="auto">
          <a:xfrm>
            <a:off x="3554413" y="2551113"/>
            <a:ext cx="1671637" cy="339725"/>
          </a:xfrm>
          <a:prstGeom prst="rect">
            <a:avLst/>
          </a:prstGeom>
          <a:noFill/>
          <a:ln w="15875" cap="rnd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it-IT" altLang="it-IT" sz="2000"/>
          </a:p>
        </p:txBody>
      </p:sp>
      <p:sp>
        <p:nvSpPr>
          <p:cNvPr id="23607" name="Rectangle 62"/>
          <p:cNvSpPr>
            <a:spLocks noChangeArrowheads="1"/>
          </p:cNvSpPr>
          <p:nvPr/>
        </p:nvSpPr>
        <p:spPr bwMode="auto">
          <a:xfrm>
            <a:off x="3554413" y="1724025"/>
            <a:ext cx="1671637" cy="8270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eaLnBrk="0" hangingPunct="0"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it-IT" altLang="it-IT" sz="2000"/>
          </a:p>
        </p:txBody>
      </p:sp>
      <p:sp>
        <p:nvSpPr>
          <p:cNvPr id="23608" name="Rectangle 63"/>
          <p:cNvSpPr>
            <a:spLocks noChangeArrowheads="1"/>
          </p:cNvSpPr>
          <p:nvPr/>
        </p:nvSpPr>
        <p:spPr bwMode="auto">
          <a:xfrm>
            <a:off x="3554413" y="1724025"/>
            <a:ext cx="1671637" cy="827088"/>
          </a:xfrm>
          <a:prstGeom prst="rect">
            <a:avLst/>
          </a:prstGeom>
          <a:noFill/>
          <a:ln w="15875" cap="rnd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it-IT" altLang="it-IT" sz="2000"/>
          </a:p>
        </p:txBody>
      </p:sp>
      <p:sp>
        <p:nvSpPr>
          <p:cNvPr id="23609" name="Rectangle 70"/>
          <p:cNvSpPr>
            <a:spLocks noChangeArrowheads="1"/>
          </p:cNvSpPr>
          <p:nvPr/>
        </p:nvSpPr>
        <p:spPr bwMode="auto">
          <a:xfrm>
            <a:off x="4025900" y="2000250"/>
            <a:ext cx="635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algn="l" eaLnBrk="0" hangingPunct="0"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it-IT" sz="180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endParaRPr lang="en-US" altLang="it-IT" sz="2000"/>
          </a:p>
        </p:txBody>
      </p:sp>
      <p:sp>
        <p:nvSpPr>
          <p:cNvPr id="23610" name="Rectangle 73"/>
          <p:cNvSpPr>
            <a:spLocks noChangeArrowheads="1"/>
          </p:cNvSpPr>
          <p:nvPr/>
        </p:nvSpPr>
        <p:spPr bwMode="auto">
          <a:xfrm>
            <a:off x="3859213" y="2262188"/>
            <a:ext cx="635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algn="l" eaLnBrk="0" hangingPunct="0"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it-IT" sz="180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endParaRPr lang="en-US" altLang="it-IT" sz="2000"/>
          </a:p>
        </p:txBody>
      </p:sp>
      <p:sp>
        <p:nvSpPr>
          <p:cNvPr id="23611" name="Rectangle 76"/>
          <p:cNvSpPr>
            <a:spLocks noChangeArrowheads="1"/>
          </p:cNvSpPr>
          <p:nvPr/>
        </p:nvSpPr>
        <p:spPr bwMode="auto">
          <a:xfrm>
            <a:off x="3554413" y="1335088"/>
            <a:ext cx="1671637" cy="38893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eaLnBrk="0" hangingPunct="0"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it-IT" altLang="it-IT" sz="2000"/>
          </a:p>
        </p:txBody>
      </p:sp>
      <p:sp>
        <p:nvSpPr>
          <p:cNvPr id="23612" name="Rectangle 77"/>
          <p:cNvSpPr>
            <a:spLocks noChangeArrowheads="1"/>
          </p:cNvSpPr>
          <p:nvPr/>
        </p:nvSpPr>
        <p:spPr bwMode="auto">
          <a:xfrm>
            <a:off x="3554413" y="1335088"/>
            <a:ext cx="1671637" cy="388937"/>
          </a:xfrm>
          <a:prstGeom prst="rect">
            <a:avLst/>
          </a:prstGeom>
          <a:noFill/>
          <a:ln w="15875" cap="rnd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it-IT" altLang="it-IT" sz="2000"/>
          </a:p>
        </p:txBody>
      </p:sp>
      <p:sp>
        <p:nvSpPr>
          <p:cNvPr id="23613" name="Rectangle 78"/>
          <p:cNvSpPr>
            <a:spLocks noChangeArrowheads="1"/>
          </p:cNvSpPr>
          <p:nvPr/>
        </p:nvSpPr>
        <p:spPr bwMode="auto">
          <a:xfrm>
            <a:off x="4057650" y="1395413"/>
            <a:ext cx="8128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algn="l" eaLnBrk="0" hangingPunct="0"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GB" altLang="it-IT" sz="1800" b="1">
                <a:solidFill>
                  <a:srgbClr val="000000"/>
                </a:solidFill>
                <a:latin typeface="Arial" panose="020B0604020202020204" pitchFamily="34" charset="0"/>
              </a:rPr>
              <a:t>System</a:t>
            </a:r>
            <a:endParaRPr lang="en-US" altLang="it-IT" sz="2000"/>
          </a:p>
        </p:txBody>
      </p:sp>
      <p:sp>
        <p:nvSpPr>
          <p:cNvPr id="23614" name="Rectangle 79"/>
          <p:cNvSpPr>
            <a:spLocks noChangeArrowheads="1"/>
          </p:cNvSpPr>
          <p:nvPr/>
        </p:nvSpPr>
        <p:spPr bwMode="auto">
          <a:xfrm>
            <a:off x="3767138" y="2895600"/>
            <a:ext cx="1270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algn="l" eaLnBrk="0" hangingPunct="0"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it-IT" sz="1800">
                <a:solidFill>
                  <a:srgbClr val="000000"/>
                </a:solidFill>
                <a:latin typeface="Arial" panose="020B0604020202020204" pitchFamily="34" charset="0"/>
              </a:rPr>
              <a:t>1</a:t>
            </a:r>
            <a:endParaRPr lang="en-US" altLang="it-IT" sz="2000"/>
          </a:p>
        </p:txBody>
      </p:sp>
      <p:sp>
        <p:nvSpPr>
          <p:cNvPr id="23615" name="Rectangle 80"/>
          <p:cNvSpPr>
            <a:spLocks noChangeArrowheads="1"/>
          </p:cNvSpPr>
          <p:nvPr/>
        </p:nvSpPr>
        <p:spPr bwMode="auto">
          <a:xfrm>
            <a:off x="1482725" y="3886200"/>
            <a:ext cx="889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algn="l" eaLnBrk="0" hangingPunct="0"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it-IT" sz="1800">
                <a:solidFill>
                  <a:srgbClr val="000000"/>
                </a:solidFill>
                <a:latin typeface="Arial" panose="020B0604020202020204" pitchFamily="34" charset="0"/>
              </a:rPr>
              <a:t>*</a:t>
            </a:r>
            <a:endParaRPr lang="en-US" altLang="it-IT" sz="2000"/>
          </a:p>
        </p:txBody>
      </p:sp>
      <p:sp>
        <p:nvSpPr>
          <p:cNvPr id="23616" name="Freeform 81"/>
          <p:cNvSpPr>
            <a:spLocks/>
          </p:cNvSpPr>
          <p:nvPr/>
        </p:nvSpPr>
        <p:spPr bwMode="auto">
          <a:xfrm>
            <a:off x="1725613" y="2890838"/>
            <a:ext cx="2246312" cy="1354137"/>
          </a:xfrm>
          <a:custGeom>
            <a:avLst/>
            <a:gdLst>
              <a:gd name="T0" fmla="*/ 2147483647 w 1415"/>
              <a:gd name="T1" fmla="*/ 0 h 853"/>
              <a:gd name="T2" fmla="*/ 2147483647 w 1415"/>
              <a:gd name="T3" fmla="*/ 2147483647 h 853"/>
              <a:gd name="T4" fmla="*/ 0 w 1415"/>
              <a:gd name="T5" fmla="*/ 2147483647 h 853"/>
              <a:gd name="T6" fmla="*/ 0 w 1415"/>
              <a:gd name="T7" fmla="*/ 2147483647 h 853"/>
              <a:gd name="T8" fmla="*/ 0 60000 65536"/>
              <a:gd name="T9" fmla="*/ 0 60000 65536"/>
              <a:gd name="T10" fmla="*/ 0 60000 65536"/>
              <a:gd name="T11" fmla="*/ 0 60000 65536"/>
              <a:gd name="T12" fmla="*/ 0 w 1415"/>
              <a:gd name="T13" fmla="*/ 0 h 853"/>
              <a:gd name="T14" fmla="*/ 1415 w 1415"/>
              <a:gd name="T15" fmla="*/ 853 h 85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415" h="853">
                <a:moveTo>
                  <a:pt x="1415" y="0"/>
                </a:moveTo>
                <a:lnTo>
                  <a:pt x="1415" y="180"/>
                </a:lnTo>
                <a:lnTo>
                  <a:pt x="0" y="180"/>
                </a:lnTo>
                <a:lnTo>
                  <a:pt x="0" y="853"/>
                </a:lnTo>
              </a:path>
            </a:pathLst>
          </a:custGeom>
          <a:noFill/>
          <a:ln w="11113" cap="rnd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617" name="Rectangle 83"/>
          <p:cNvSpPr>
            <a:spLocks noChangeArrowheads="1"/>
          </p:cNvSpPr>
          <p:nvPr/>
        </p:nvSpPr>
        <p:spPr bwMode="auto">
          <a:xfrm>
            <a:off x="4224338" y="2971800"/>
            <a:ext cx="1270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algn="l" eaLnBrk="0" hangingPunct="0"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it-IT" sz="1800">
                <a:solidFill>
                  <a:srgbClr val="000000"/>
                </a:solidFill>
                <a:latin typeface="Arial" panose="020B0604020202020204" pitchFamily="34" charset="0"/>
              </a:rPr>
              <a:t>1</a:t>
            </a:r>
            <a:endParaRPr lang="en-US" altLang="it-IT" sz="2000"/>
          </a:p>
        </p:txBody>
      </p:sp>
      <p:sp>
        <p:nvSpPr>
          <p:cNvPr id="23618" name="Rectangle 84"/>
          <p:cNvSpPr>
            <a:spLocks noChangeArrowheads="1"/>
          </p:cNvSpPr>
          <p:nvPr/>
        </p:nvSpPr>
        <p:spPr bwMode="auto">
          <a:xfrm>
            <a:off x="4225925" y="3886200"/>
            <a:ext cx="889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algn="l" eaLnBrk="0" hangingPunct="0"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it-IT" sz="1800">
                <a:solidFill>
                  <a:srgbClr val="000000"/>
                </a:solidFill>
                <a:latin typeface="Arial" panose="020B0604020202020204" pitchFamily="34" charset="0"/>
              </a:rPr>
              <a:t>*</a:t>
            </a:r>
            <a:endParaRPr lang="en-US" altLang="it-IT" sz="2000"/>
          </a:p>
        </p:txBody>
      </p:sp>
      <p:sp>
        <p:nvSpPr>
          <p:cNvPr id="23619" name="Freeform 85"/>
          <p:cNvSpPr>
            <a:spLocks/>
          </p:cNvSpPr>
          <p:nvPr/>
        </p:nvSpPr>
        <p:spPr bwMode="auto">
          <a:xfrm>
            <a:off x="4389438" y="2890838"/>
            <a:ext cx="130175" cy="1344612"/>
          </a:xfrm>
          <a:custGeom>
            <a:avLst/>
            <a:gdLst>
              <a:gd name="T0" fmla="*/ 0 w 82"/>
              <a:gd name="T1" fmla="*/ 0 h 847"/>
              <a:gd name="T2" fmla="*/ 0 w 82"/>
              <a:gd name="T3" fmla="*/ 2147483647 h 847"/>
              <a:gd name="T4" fmla="*/ 2147483647 w 82"/>
              <a:gd name="T5" fmla="*/ 2147483647 h 847"/>
              <a:gd name="T6" fmla="*/ 2147483647 w 82"/>
              <a:gd name="T7" fmla="*/ 2147483647 h 847"/>
              <a:gd name="T8" fmla="*/ 0 60000 65536"/>
              <a:gd name="T9" fmla="*/ 0 60000 65536"/>
              <a:gd name="T10" fmla="*/ 0 60000 65536"/>
              <a:gd name="T11" fmla="*/ 0 60000 65536"/>
              <a:gd name="T12" fmla="*/ 0 w 82"/>
              <a:gd name="T13" fmla="*/ 0 h 847"/>
              <a:gd name="T14" fmla="*/ 82 w 82"/>
              <a:gd name="T15" fmla="*/ 847 h 84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82" h="847">
                <a:moveTo>
                  <a:pt x="0" y="0"/>
                </a:moveTo>
                <a:lnTo>
                  <a:pt x="0" y="180"/>
                </a:lnTo>
                <a:lnTo>
                  <a:pt x="82" y="180"/>
                </a:lnTo>
                <a:lnTo>
                  <a:pt x="82" y="847"/>
                </a:lnTo>
              </a:path>
            </a:pathLst>
          </a:custGeom>
          <a:noFill/>
          <a:ln w="11113" cap="rnd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620" name="Rectangle 87"/>
          <p:cNvSpPr>
            <a:spLocks noChangeArrowheads="1"/>
          </p:cNvSpPr>
          <p:nvPr/>
        </p:nvSpPr>
        <p:spPr bwMode="auto">
          <a:xfrm>
            <a:off x="4910138" y="2895600"/>
            <a:ext cx="1270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algn="l" eaLnBrk="0" hangingPunct="0"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it-IT" sz="1800">
                <a:solidFill>
                  <a:srgbClr val="000000"/>
                </a:solidFill>
                <a:latin typeface="Arial" panose="020B0604020202020204" pitchFamily="34" charset="0"/>
              </a:rPr>
              <a:t>1</a:t>
            </a:r>
            <a:endParaRPr lang="en-US" altLang="it-IT" sz="2000"/>
          </a:p>
        </p:txBody>
      </p:sp>
      <p:sp>
        <p:nvSpPr>
          <p:cNvPr id="23621" name="Rectangle 88"/>
          <p:cNvSpPr>
            <a:spLocks noChangeArrowheads="1"/>
          </p:cNvSpPr>
          <p:nvPr/>
        </p:nvSpPr>
        <p:spPr bwMode="auto">
          <a:xfrm>
            <a:off x="7350125" y="3962400"/>
            <a:ext cx="889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algn="l" eaLnBrk="0" hangingPunct="0"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it-IT" sz="1800">
                <a:solidFill>
                  <a:srgbClr val="000000"/>
                </a:solidFill>
                <a:latin typeface="Arial" panose="020B0604020202020204" pitchFamily="34" charset="0"/>
              </a:rPr>
              <a:t>*</a:t>
            </a:r>
            <a:endParaRPr lang="en-US" altLang="it-IT" sz="2000"/>
          </a:p>
        </p:txBody>
      </p:sp>
      <p:sp>
        <p:nvSpPr>
          <p:cNvPr id="23622" name="Freeform 89"/>
          <p:cNvSpPr>
            <a:spLocks/>
          </p:cNvSpPr>
          <p:nvPr/>
        </p:nvSpPr>
        <p:spPr bwMode="auto">
          <a:xfrm>
            <a:off x="4808538" y="2890838"/>
            <a:ext cx="2778125" cy="1506537"/>
          </a:xfrm>
          <a:custGeom>
            <a:avLst/>
            <a:gdLst>
              <a:gd name="T0" fmla="*/ 0 w 1750"/>
              <a:gd name="T1" fmla="*/ 0 h 949"/>
              <a:gd name="T2" fmla="*/ 0 w 1750"/>
              <a:gd name="T3" fmla="*/ 2147483647 h 949"/>
              <a:gd name="T4" fmla="*/ 2147483647 w 1750"/>
              <a:gd name="T5" fmla="*/ 2147483647 h 949"/>
              <a:gd name="T6" fmla="*/ 2147483647 w 1750"/>
              <a:gd name="T7" fmla="*/ 2147483647 h 949"/>
              <a:gd name="T8" fmla="*/ 0 60000 65536"/>
              <a:gd name="T9" fmla="*/ 0 60000 65536"/>
              <a:gd name="T10" fmla="*/ 0 60000 65536"/>
              <a:gd name="T11" fmla="*/ 0 60000 65536"/>
              <a:gd name="T12" fmla="*/ 0 w 1750"/>
              <a:gd name="T13" fmla="*/ 0 h 949"/>
              <a:gd name="T14" fmla="*/ 1750 w 1750"/>
              <a:gd name="T15" fmla="*/ 949 h 94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750" h="949">
                <a:moveTo>
                  <a:pt x="0" y="0"/>
                </a:moveTo>
                <a:lnTo>
                  <a:pt x="0" y="180"/>
                </a:lnTo>
                <a:lnTo>
                  <a:pt x="1750" y="180"/>
                </a:lnTo>
                <a:lnTo>
                  <a:pt x="1750" y="949"/>
                </a:lnTo>
              </a:path>
            </a:pathLst>
          </a:custGeom>
          <a:noFill/>
          <a:ln w="11113" cap="rnd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cxnSp>
        <p:nvCxnSpPr>
          <p:cNvPr id="23623" name="Straight Connector 2"/>
          <p:cNvCxnSpPr>
            <a:cxnSpLocks noChangeShapeType="1"/>
            <a:stCxn id="23561" idx="3"/>
            <a:endCxn id="23572" idx="1"/>
          </p:cNvCxnSpPr>
          <p:nvPr/>
        </p:nvCxnSpPr>
        <p:spPr bwMode="auto">
          <a:xfrm>
            <a:off x="5562600" y="5167313"/>
            <a:ext cx="1120775" cy="3175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151069214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it-IT"/>
              <a:t>Example</a:t>
            </a:r>
          </a:p>
        </p:txBody>
      </p:sp>
      <p:sp>
        <p:nvSpPr>
          <p:cNvPr id="24579" name="Rectangle 3"/>
          <p:cNvSpPr>
            <a:spLocks noChangeArrowheads="1"/>
          </p:cNvSpPr>
          <p:nvPr/>
        </p:nvSpPr>
        <p:spPr bwMode="auto">
          <a:xfrm>
            <a:off x="3719513" y="5708650"/>
            <a:ext cx="1600200" cy="33972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eaLnBrk="0" hangingPunct="0"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it-IT" altLang="it-IT" sz="2000"/>
          </a:p>
        </p:txBody>
      </p:sp>
      <p:sp>
        <p:nvSpPr>
          <p:cNvPr id="24580" name="Rectangle 4"/>
          <p:cNvSpPr>
            <a:spLocks noChangeArrowheads="1"/>
          </p:cNvSpPr>
          <p:nvPr/>
        </p:nvSpPr>
        <p:spPr bwMode="auto">
          <a:xfrm>
            <a:off x="3719513" y="5708650"/>
            <a:ext cx="1843087" cy="339725"/>
          </a:xfrm>
          <a:prstGeom prst="rect">
            <a:avLst/>
          </a:prstGeom>
          <a:noFill/>
          <a:ln w="15875" cap="rnd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it-IT" altLang="it-IT" sz="2000"/>
          </a:p>
        </p:txBody>
      </p:sp>
      <p:sp>
        <p:nvSpPr>
          <p:cNvPr id="24581" name="Rectangle 5"/>
          <p:cNvSpPr>
            <a:spLocks noChangeArrowheads="1"/>
          </p:cNvSpPr>
          <p:nvPr/>
        </p:nvSpPr>
        <p:spPr bwMode="auto">
          <a:xfrm>
            <a:off x="3740150" y="5726113"/>
            <a:ext cx="193675" cy="28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algn="l" eaLnBrk="0" hangingPunct="0"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it-IT" sz="1800">
                <a:solidFill>
                  <a:srgbClr val="000000"/>
                </a:solidFill>
                <a:latin typeface="Arial" panose="020B0604020202020204" pitchFamily="34" charset="0"/>
              </a:rPr>
              <a:t>+</a:t>
            </a:r>
            <a:endParaRPr lang="en-US" altLang="it-IT" sz="2000"/>
          </a:p>
        </p:txBody>
      </p:sp>
      <p:sp>
        <p:nvSpPr>
          <p:cNvPr id="24582" name="Rectangle 6"/>
          <p:cNvSpPr>
            <a:spLocks noChangeArrowheads="1"/>
          </p:cNvSpPr>
          <p:nvPr/>
        </p:nvSpPr>
        <p:spPr bwMode="auto">
          <a:xfrm>
            <a:off x="3986213" y="5726113"/>
            <a:ext cx="4445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algn="l" eaLnBrk="0" hangingPunct="0"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GB" altLang="it-IT" sz="1800">
                <a:solidFill>
                  <a:srgbClr val="000000"/>
                </a:solidFill>
                <a:latin typeface="Arial" panose="020B0604020202020204" pitchFamily="34" charset="0"/>
              </a:rPr>
              <a:t>print</a:t>
            </a:r>
            <a:endParaRPr lang="en-US" altLang="it-IT" sz="2000"/>
          </a:p>
        </p:txBody>
      </p:sp>
      <p:sp>
        <p:nvSpPr>
          <p:cNvPr id="24583" name="Rectangle 7"/>
          <p:cNvSpPr>
            <a:spLocks noChangeArrowheads="1"/>
          </p:cNvSpPr>
          <p:nvPr/>
        </p:nvSpPr>
        <p:spPr bwMode="auto">
          <a:xfrm>
            <a:off x="4462463" y="5726113"/>
            <a:ext cx="211137" cy="28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algn="l" eaLnBrk="0" hangingPunct="0"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it-IT" sz="1800">
                <a:solidFill>
                  <a:srgbClr val="000000"/>
                </a:solidFill>
                <a:latin typeface="Arial" panose="020B0604020202020204" pitchFamily="34" charset="0"/>
              </a:rPr>
              <a:t>()</a:t>
            </a:r>
            <a:endParaRPr lang="en-US" altLang="it-IT" sz="2000"/>
          </a:p>
        </p:txBody>
      </p:sp>
      <p:sp>
        <p:nvSpPr>
          <p:cNvPr id="24584" name="Rectangle 8"/>
          <p:cNvSpPr>
            <a:spLocks noChangeArrowheads="1"/>
          </p:cNvSpPr>
          <p:nvPr/>
        </p:nvSpPr>
        <p:spPr bwMode="auto">
          <a:xfrm>
            <a:off x="3719513" y="4624388"/>
            <a:ext cx="1600200" cy="1084262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eaLnBrk="0" hangingPunct="0"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it-IT" altLang="it-IT" sz="2000"/>
          </a:p>
        </p:txBody>
      </p:sp>
      <p:sp>
        <p:nvSpPr>
          <p:cNvPr id="24585" name="Rectangle 9"/>
          <p:cNvSpPr>
            <a:spLocks noChangeArrowheads="1"/>
          </p:cNvSpPr>
          <p:nvPr/>
        </p:nvSpPr>
        <p:spPr bwMode="auto">
          <a:xfrm>
            <a:off x="3719513" y="4624388"/>
            <a:ext cx="1843087" cy="1084262"/>
          </a:xfrm>
          <a:prstGeom prst="rect">
            <a:avLst/>
          </a:prstGeom>
          <a:noFill/>
          <a:ln w="15875" cap="rnd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it-IT" altLang="it-IT" sz="2000"/>
          </a:p>
        </p:txBody>
      </p:sp>
      <p:sp>
        <p:nvSpPr>
          <p:cNvPr id="24586" name="Rectangle 10"/>
          <p:cNvSpPr>
            <a:spLocks noChangeArrowheads="1"/>
          </p:cNvSpPr>
          <p:nvPr/>
        </p:nvSpPr>
        <p:spPr bwMode="auto">
          <a:xfrm>
            <a:off x="3740150" y="4638675"/>
            <a:ext cx="158750" cy="28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algn="l" eaLnBrk="0" hangingPunct="0"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it-IT" sz="1800">
                <a:solidFill>
                  <a:srgbClr val="000000"/>
                </a:solidFill>
                <a:latin typeface="Arial" panose="020B0604020202020204" pitchFamily="34" charset="0"/>
              </a:rPr>
              <a:t>-</a:t>
            </a:r>
            <a:endParaRPr lang="en-US" altLang="it-IT" sz="2000"/>
          </a:p>
        </p:txBody>
      </p:sp>
      <p:sp>
        <p:nvSpPr>
          <p:cNvPr id="24587" name="Rectangle 11"/>
          <p:cNvSpPr>
            <a:spLocks noChangeArrowheads="1"/>
          </p:cNvSpPr>
          <p:nvPr/>
        </p:nvSpPr>
        <p:spPr bwMode="auto">
          <a:xfrm>
            <a:off x="3959225" y="4638675"/>
            <a:ext cx="10922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algn="l" eaLnBrk="0" hangingPunct="0"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GB" altLang="it-IT" sz="1800">
                <a:solidFill>
                  <a:srgbClr val="000000"/>
                </a:solidFill>
                <a:latin typeface="Arial" panose="020B0604020202020204" pitchFamily="34" charset="0"/>
              </a:rPr>
              <a:t>first:</a:t>
            </a:r>
            <a:r>
              <a:rPr lang="en-US" altLang="it-IT" sz="1800">
                <a:solidFill>
                  <a:srgbClr val="000000"/>
                </a:solidFill>
                <a:latin typeface="Arial" panose="020B0604020202020204" pitchFamily="34" charset="0"/>
              </a:rPr>
              <a:t>String </a:t>
            </a:r>
          </a:p>
        </p:txBody>
      </p:sp>
      <p:sp>
        <p:nvSpPr>
          <p:cNvPr id="24588" name="Rectangle 12"/>
          <p:cNvSpPr>
            <a:spLocks noChangeArrowheads="1"/>
          </p:cNvSpPr>
          <p:nvPr/>
        </p:nvSpPr>
        <p:spPr bwMode="auto">
          <a:xfrm>
            <a:off x="3740150" y="4900613"/>
            <a:ext cx="158750" cy="28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algn="l" eaLnBrk="0" hangingPunct="0"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it-IT" sz="1800">
                <a:solidFill>
                  <a:srgbClr val="000000"/>
                </a:solidFill>
                <a:latin typeface="Arial" panose="020B0604020202020204" pitchFamily="34" charset="0"/>
              </a:rPr>
              <a:t>-</a:t>
            </a:r>
            <a:endParaRPr lang="en-US" altLang="it-IT" sz="2000"/>
          </a:p>
        </p:txBody>
      </p:sp>
      <p:sp>
        <p:nvSpPr>
          <p:cNvPr id="24589" name="Rectangle 13"/>
          <p:cNvSpPr>
            <a:spLocks noChangeArrowheads="1"/>
          </p:cNvSpPr>
          <p:nvPr/>
        </p:nvSpPr>
        <p:spPr bwMode="auto">
          <a:xfrm>
            <a:off x="3924300" y="4900613"/>
            <a:ext cx="10795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algn="l" eaLnBrk="0" hangingPunct="0"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GB" altLang="it-IT" sz="1800">
                <a:solidFill>
                  <a:srgbClr val="000000"/>
                </a:solidFill>
                <a:latin typeface="Arial" panose="020B0604020202020204" pitchFamily="34" charset="0"/>
              </a:rPr>
              <a:t>last:</a:t>
            </a:r>
            <a:r>
              <a:rPr lang="en-US" altLang="it-IT" sz="1800">
                <a:solidFill>
                  <a:srgbClr val="000000"/>
                </a:solidFill>
                <a:latin typeface="Arial" panose="020B0604020202020204" pitchFamily="34" charset="0"/>
              </a:rPr>
              <a:t>String </a:t>
            </a:r>
          </a:p>
        </p:txBody>
      </p:sp>
      <p:sp>
        <p:nvSpPr>
          <p:cNvPr id="24590" name="Rectangle 14"/>
          <p:cNvSpPr>
            <a:spLocks noChangeArrowheads="1"/>
          </p:cNvSpPr>
          <p:nvPr/>
        </p:nvSpPr>
        <p:spPr bwMode="auto">
          <a:xfrm>
            <a:off x="3740150" y="5162550"/>
            <a:ext cx="158750" cy="28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algn="l" eaLnBrk="0" hangingPunct="0"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it-IT" sz="1800">
                <a:solidFill>
                  <a:srgbClr val="000000"/>
                </a:solidFill>
                <a:latin typeface="Arial" panose="020B0604020202020204" pitchFamily="34" charset="0"/>
              </a:rPr>
              <a:t>-</a:t>
            </a:r>
            <a:endParaRPr lang="en-US" altLang="it-IT" sz="2000"/>
          </a:p>
        </p:txBody>
      </p:sp>
      <p:sp>
        <p:nvSpPr>
          <p:cNvPr id="24591" name="Rectangle 15"/>
          <p:cNvSpPr>
            <a:spLocks noChangeArrowheads="1"/>
          </p:cNvSpPr>
          <p:nvPr/>
        </p:nvSpPr>
        <p:spPr bwMode="auto">
          <a:xfrm>
            <a:off x="3930650" y="5162550"/>
            <a:ext cx="9017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algn="l" eaLnBrk="0" hangingPunct="0"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GB" altLang="it-IT" sz="1800">
                <a:solidFill>
                  <a:srgbClr val="000000"/>
                </a:solidFill>
                <a:latin typeface="Arial" panose="020B0604020202020204" pitchFamily="34" charset="0"/>
              </a:rPr>
              <a:t>id:</a:t>
            </a:r>
            <a:r>
              <a:rPr lang="en-US" altLang="it-IT" sz="1800">
                <a:solidFill>
                  <a:srgbClr val="000000"/>
                </a:solidFill>
                <a:latin typeface="Arial" panose="020B0604020202020204" pitchFamily="34" charset="0"/>
              </a:rPr>
              <a:t>String </a:t>
            </a:r>
          </a:p>
        </p:txBody>
      </p:sp>
      <p:sp>
        <p:nvSpPr>
          <p:cNvPr id="24592" name="Rectangle 16"/>
          <p:cNvSpPr>
            <a:spLocks noChangeArrowheads="1"/>
          </p:cNvSpPr>
          <p:nvPr/>
        </p:nvSpPr>
        <p:spPr bwMode="auto">
          <a:xfrm>
            <a:off x="3740150" y="5424488"/>
            <a:ext cx="158750" cy="28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algn="l" eaLnBrk="0" hangingPunct="0"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it-IT" sz="1800">
                <a:solidFill>
                  <a:srgbClr val="000000"/>
                </a:solidFill>
                <a:latin typeface="Arial" panose="020B0604020202020204" pitchFamily="34" charset="0"/>
              </a:rPr>
              <a:t>-</a:t>
            </a:r>
            <a:endParaRPr lang="en-US" altLang="it-IT" sz="2000"/>
          </a:p>
        </p:txBody>
      </p:sp>
      <p:sp>
        <p:nvSpPr>
          <p:cNvPr id="24593" name="Rectangle 17"/>
          <p:cNvSpPr>
            <a:spLocks noChangeArrowheads="1"/>
          </p:cNvSpPr>
          <p:nvPr/>
        </p:nvSpPr>
        <p:spPr bwMode="auto">
          <a:xfrm>
            <a:off x="3949700" y="5424488"/>
            <a:ext cx="1103313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algn="l" eaLnBrk="0" hangingPunct="0"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GB" altLang="it-IT" sz="1800">
                <a:solidFill>
                  <a:srgbClr val="000000"/>
                </a:solidFill>
                <a:latin typeface="Arial" panose="020B0604020202020204" pitchFamily="34" charset="0"/>
              </a:rPr>
              <a:t>exams:</a:t>
            </a:r>
            <a:r>
              <a:rPr lang="en-US" altLang="it-IT" sz="1800">
                <a:solidFill>
                  <a:srgbClr val="000000"/>
                </a:solidFill>
                <a:latin typeface="Arial" panose="020B0604020202020204" pitchFamily="34" charset="0"/>
              </a:rPr>
              <a:t>List</a:t>
            </a:r>
          </a:p>
        </p:txBody>
      </p:sp>
      <p:sp>
        <p:nvSpPr>
          <p:cNvPr id="24594" name="Rectangle 18"/>
          <p:cNvSpPr>
            <a:spLocks noChangeArrowheads="1"/>
          </p:cNvSpPr>
          <p:nvPr/>
        </p:nvSpPr>
        <p:spPr bwMode="auto">
          <a:xfrm>
            <a:off x="3719513" y="4235450"/>
            <a:ext cx="1600200" cy="38893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eaLnBrk="0" hangingPunct="0"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it-IT" altLang="it-IT" sz="2000"/>
          </a:p>
        </p:txBody>
      </p:sp>
      <p:sp>
        <p:nvSpPr>
          <p:cNvPr id="24595" name="Rectangle 19"/>
          <p:cNvSpPr>
            <a:spLocks noChangeArrowheads="1"/>
          </p:cNvSpPr>
          <p:nvPr/>
        </p:nvSpPr>
        <p:spPr bwMode="auto">
          <a:xfrm>
            <a:off x="3719513" y="4235450"/>
            <a:ext cx="1843087" cy="388938"/>
          </a:xfrm>
          <a:prstGeom prst="rect">
            <a:avLst/>
          </a:prstGeom>
          <a:noFill/>
          <a:ln w="15875" cap="rnd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it-IT" altLang="it-IT" sz="2000"/>
          </a:p>
        </p:txBody>
      </p:sp>
      <p:sp>
        <p:nvSpPr>
          <p:cNvPr id="24596" name="Rectangle 20"/>
          <p:cNvSpPr>
            <a:spLocks noChangeArrowheads="1"/>
          </p:cNvSpPr>
          <p:nvPr/>
        </p:nvSpPr>
        <p:spPr bwMode="auto">
          <a:xfrm>
            <a:off x="4143375" y="4295775"/>
            <a:ext cx="8509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algn="l" eaLnBrk="0" hangingPunct="0"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it-IT" sz="1800" b="1">
                <a:solidFill>
                  <a:srgbClr val="000000"/>
                </a:solidFill>
                <a:latin typeface="Arial" panose="020B0604020202020204" pitchFamily="34" charset="0"/>
              </a:rPr>
              <a:t>Student</a:t>
            </a:r>
            <a:endParaRPr lang="en-US" altLang="it-IT" sz="2000"/>
          </a:p>
        </p:txBody>
      </p:sp>
      <p:sp>
        <p:nvSpPr>
          <p:cNvPr id="24597" name="Rectangle 21"/>
          <p:cNvSpPr>
            <a:spLocks noChangeArrowheads="1"/>
          </p:cNvSpPr>
          <p:nvPr/>
        </p:nvSpPr>
        <p:spPr bwMode="auto">
          <a:xfrm>
            <a:off x="6683375" y="5611813"/>
            <a:ext cx="1927225" cy="339725"/>
          </a:xfrm>
          <a:prstGeom prst="rect">
            <a:avLst/>
          </a:prstGeom>
          <a:noFill/>
          <a:ln w="15875" cap="rnd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it-IT" altLang="it-IT" sz="2000"/>
          </a:p>
        </p:txBody>
      </p:sp>
      <p:sp>
        <p:nvSpPr>
          <p:cNvPr id="24598" name="Rectangle 22"/>
          <p:cNvSpPr>
            <a:spLocks noChangeArrowheads="1"/>
          </p:cNvSpPr>
          <p:nvPr/>
        </p:nvSpPr>
        <p:spPr bwMode="auto">
          <a:xfrm>
            <a:off x="6683375" y="4784725"/>
            <a:ext cx="1808163" cy="8270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eaLnBrk="0" hangingPunct="0"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it-IT" altLang="it-IT" sz="2000"/>
          </a:p>
        </p:txBody>
      </p:sp>
      <p:sp>
        <p:nvSpPr>
          <p:cNvPr id="24599" name="Rectangle 23"/>
          <p:cNvSpPr>
            <a:spLocks noChangeArrowheads="1"/>
          </p:cNvSpPr>
          <p:nvPr/>
        </p:nvSpPr>
        <p:spPr bwMode="auto">
          <a:xfrm>
            <a:off x="6683375" y="4784725"/>
            <a:ext cx="1927225" cy="827088"/>
          </a:xfrm>
          <a:prstGeom prst="rect">
            <a:avLst/>
          </a:prstGeom>
          <a:noFill/>
          <a:ln w="15875" cap="rnd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it-IT" altLang="it-IT" sz="2000"/>
          </a:p>
        </p:txBody>
      </p:sp>
      <p:sp>
        <p:nvSpPr>
          <p:cNvPr id="24600" name="Rectangle 24"/>
          <p:cNvSpPr>
            <a:spLocks noChangeArrowheads="1"/>
          </p:cNvSpPr>
          <p:nvPr/>
        </p:nvSpPr>
        <p:spPr bwMode="auto">
          <a:xfrm>
            <a:off x="6699250" y="4800600"/>
            <a:ext cx="158750" cy="28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algn="l" eaLnBrk="0" hangingPunct="0"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it-IT" sz="1800">
                <a:solidFill>
                  <a:srgbClr val="000000"/>
                </a:solidFill>
                <a:latin typeface="Arial" panose="020B0604020202020204" pitchFamily="34" charset="0"/>
              </a:rPr>
              <a:t>-</a:t>
            </a:r>
            <a:endParaRPr lang="en-US" altLang="it-IT" sz="2000"/>
          </a:p>
        </p:txBody>
      </p:sp>
      <p:sp>
        <p:nvSpPr>
          <p:cNvPr id="24601" name="Rectangle 25"/>
          <p:cNvSpPr>
            <a:spLocks noChangeArrowheads="1"/>
          </p:cNvSpPr>
          <p:nvPr/>
        </p:nvSpPr>
        <p:spPr bwMode="auto">
          <a:xfrm>
            <a:off x="6883400" y="4800600"/>
            <a:ext cx="5080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algn="l" eaLnBrk="0" hangingPunct="0"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it-IT" sz="1800">
                <a:solidFill>
                  <a:srgbClr val="000000"/>
                </a:solidFill>
                <a:latin typeface="Arial" panose="020B0604020202020204" pitchFamily="34" charset="0"/>
              </a:rPr>
              <a:t>data </a:t>
            </a:r>
            <a:endParaRPr lang="en-US" altLang="it-IT" sz="2000"/>
          </a:p>
        </p:txBody>
      </p:sp>
      <p:sp>
        <p:nvSpPr>
          <p:cNvPr id="24602" name="Rectangle 26"/>
          <p:cNvSpPr>
            <a:spLocks noChangeArrowheads="1"/>
          </p:cNvSpPr>
          <p:nvPr/>
        </p:nvSpPr>
        <p:spPr bwMode="auto">
          <a:xfrm>
            <a:off x="7192963" y="4800600"/>
            <a:ext cx="193675" cy="28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algn="l" eaLnBrk="0" hangingPunct="0"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it-IT" sz="1800">
                <a:solidFill>
                  <a:srgbClr val="000000"/>
                </a:solidFill>
                <a:latin typeface="Arial" panose="020B0604020202020204" pitchFamily="34" charset="0"/>
              </a:rPr>
              <a:t>: </a:t>
            </a:r>
            <a:endParaRPr lang="en-US" altLang="it-IT" sz="2000"/>
          </a:p>
        </p:txBody>
      </p:sp>
      <p:sp>
        <p:nvSpPr>
          <p:cNvPr id="24603" name="Rectangle 27"/>
          <p:cNvSpPr>
            <a:spLocks noChangeArrowheads="1"/>
          </p:cNvSpPr>
          <p:nvPr/>
        </p:nvSpPr>
        <p:spPr bwMode="auto">
          <a:xfrm>
            <a:off x="7327900" y="4800600"/>
            <a:ext cx="5461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algn="l" eaLnBrk="0" hangingPunct="0"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GB" altLang="it-IT" sz="1800">
                <a:solidFill>
                  <a:srgbClr val="000000"/>
                </a:solidFill>
                <a:latin typeface="Arial" panose="020B0604020202020204" pitchFamily="34" charset="0"/>
              </a:rPr>
              <a:t>:</a:t>
            </a:r>
            <a:r>
              <a:rPr lang="en-US" altLang="it-IT" sz="1800">
                <a:solidFill>
                  <a:srgbClr val="000000"/>
                </a:solidFill>
                <a:latin typeface="Arial" panose="020B0604020202020204" pitchFamily="34" charset="0"/>
              </a:rPr>
              <a:t>Dat</a:t>
            </a:r>
            <a:r>
              <a:rPr lang="en-GB" altLang="it-IT" sz="1800">
                <a:solidFill>
                  <a:srgbClr val="000000"/>
                </a:solidFill>
                <a:latin typeface="Arial" panose="020B0604020202020204" pitchFamily="34" charset="0"/>
              </a:rPr>
              <a:t>e</a:t>
            </a:r>
            <a:endParaRPr lang="en-US" altLang="it-IT" sz="2000"/>
          </a:p>
        </p:txBody>
      </p:sp>
      <p:sp>
        <p:nvSpPr>
          <p:cNvPr id="24604" name="Rectangle 28"/>
          <p:cNvSpPr>
            <a:spLocks noChangeArrowheads="1"/>
          </p:cNvSpPr>
          <p:nvPr/>
        </p:nvSpPr>
        <p:spPr bwMode="auto">
          <a:xfrm>
            <a:off x="6699250" y="5062538"/>
            <a:ext cx="158750" cy="28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algn="l" eaLnBrk="0" hangingPunct="0"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it-IT" sz="1800">
                <a:solidFill>
                  <a:srgbClr val="000000"/>
                </a:solidFill>
                <a:latin typeface="Arial" panose="020B0604020202020204" pitchFamily="34" charset="0"/>
              </a:rPr>
              <a:t>-</a:t>
            </a:r>
            <a:endParaRPr lang="en-US" altLang="it-IT" sz="2000"/>
          </a:p>
        </p:txBody>
      </p:sp>
      <p:sp>
        <p:nvSpPr>
          <p:cNvPr id="24605" name="Rectangle 29"/>
          <p:cNvSpPr>
            <a:spLocks noChangeArrowheads="1"/>
          </p:cNvSpPr>
          <p:nvPr/>
        </p:nvSpPr>
        <p:spPr bwMode="auto">
          <a:xfrm>
            <a:off x="6896100" y="5062538"/>
            <a:ext cx="6477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algn="l" eaLnBrk="0" hangingPunct="0"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GB" altLang="it-IT" sz="1800">
                <a:solidFill>
                  <a:srgbClr val="000000"/>
                </a:solidFill>
                <a:latin typeface="Arial" panose="020B0604020202020204" pitchFamily="34" charset="0"/>
              </a:rPr>
              <a:t>grade</a:t>
            </a:r>
            <a:r>
              <a:rPr lang="en-US" altLang="it-IT" sz="180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endParaRPr lang="en-US" altLang="it-IT" sz="2000"/>
          </a:p>
        </p:txBody>
      </p:sp>
      <p:sp>
        <p:nvSpPr>
          <p:cNvPr id="24606" name="Rectangle 30"/>
          <p:cNvSpPr>
            <a:spLocks noChangeArrowheads="1"/>
          </p:cNvSpPr>
          <p:nvPr/>
        </p:nvSpPr>
        <p:spPr bwMode="auto">
          <a:xfrm>
            <a:off x="7480300" y="5062538"/>
            <a:ext cx="3683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algn="l" eaLnBrk="0" hangingPunct="0"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GB" altLang="it-IT" sz="1800">
                <a:solidFill>
                  <a:srgbClr val="000000"/>
                </a:solidFill>
                <a:latin typeface="Arial" panose="020B0604020202020204" pitchFamily="34" charset="0"/>
              </a:rPr>
              <a:t>:int</a:t>
            </a:r>
            <a:r>
              <a:rPr lang="en-US" altLang="it-IT" sz="180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endParaRPr lang="en-US" altLang="it-IT" sz="2000"/>
          </a:p>
        </p:txBody>
      </p:sp>
      <p:sp>
        <p:nvSpPr>
          <p:cNvPr id="24607" name="Rectangle 31"/>
          <p:cNvSpPr>
            <a:spLocks noChangeArrowheads="1"/>
          </p:cNvSpPr>
          <p:nvPr/>
        </p:nvSpPr>
        <p:spPr bwMode="auto">
          <a:xfrm>
            <a:off x="6699250" y="5324475"/>
            <a:ext cx="158750" cy="28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algn="l" eaLnBrk="0" hangingPunct="0"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it-IT" sz="1800">
                <a:solidFill>
                  <a:srgbClr val="000000"/>
                </a:solidFill>
                <a:latin typeface="Arial" panose="020B0604020202020204" pitchFamily="34" charset="0"/>
              </a:rPr>
              <a:t>-</a:t>
            </a:r>
            <a:endParaRPr lang="en-US" altLang="it-IT" sz="2000"/>
          </a:p>
        </p:txBody>
      </p:sp>
      <p:sp>
        <p:nvSpPr>
          <p:cNvPr id="24608" name="Rectangle 32"/>
          <p:cNvSpPr>
            <a:spLocks noChangeArrowheads="1"/>
          </p:cNvSpPr>
          <p:nvPr/>
        </p:nvSpPr>
        <p:spPr bwMode="auto">
          <a:xfrm>
            <a:off x="6864350" y="5324475"/>
            <a:ext cx="8128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algn="l" eaLnBrk="0" hangingPunct="0"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it-IT" sz="1800">
                <a:solidFill>
                  <a:srgbClr val="000000"/>
                </a:solidFill>
                <a:latin typeface="Arial" panose="020B0604020202020204" pitchFamily="34" charset="0"/>
              </a:rPr>
              <a:t>student </a:t>
            </a:r>
            <a:endParaRPr lang="en-US" altLang="it-IT" sz="2000"/>
          </a:p>
        </p:txBody>
      </p:sp>
      <p:sp>
        <p:nvSpPr>
          <p:cNvPr id="24609" name="Rectangle 33"/>
          <p:cNvSpPr>
            <a:spLocks noChangeArrowheads="1"/>
          </p:cNvSpPr>
          <p:nvPr/>
        </p:nvSpPr>
        <p:spPr bwMode="auto">
          <a:xfrm>
            <a:off x="7545388" y="5324475"/>
            <a:ext cx="193675" cy="28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algn="l" eaLnBrk="0" hangingPunct="0"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it-IT" sz="1800">
                <a:solidFill>
                  <a:srgbClr val="000000"/>
                </a:solidFill>
                <a:latin typeface="Arial" panose="020B0604020202020204" pitchFamily="34" charset="0"/>
              </a:rPr>
              <a:t>: </a:t>
            </a:r>
            <a:endParaRPr lang="en-US" altLang="it-IT" sz="2000"/>
          </a:p>
        </p:txBody>
      </p:sp>
      <p:sp>
        <p:nvSpPr>
          <p:cNvPr id="24610" name="Rectangle 34"/>
          <p:cNvSpPr>
            <a:spLocks noChangeArrowheads="1"/>
          </p:cNvSpPr>
          <p:nvPr/>
        </p:nvSpPr>
        <p:spPr bwMode="auto">
          <a:xfrm>
            <a:off x="7747000" y="5324475"/>
            <a:ext cx="7874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algn="l" eaLnBrk="0" hangingPunct="0"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it-IT" sz="1800">
                <a:solidFill>
                  <a:srgbClr val="000000"/>
                </a:solidFill>
                <a:latin typeface="Arial" panose="020B0604020202020204" pitchFamily="34" charset="0"/>
              </a:rPr>
              <a:t>Student</a:t>
            </a:r>
            <a:endParaRPr lang="en-US" altLang="it-IT" sz="2000"/>
          </a:p>
        </p:txBody>
      </p:sp>
      <p:sp>
        <p:nvSpPr>
          <p:cNvPr id="24611" name="Rectangle 35"/>
          <p:cNvSpPr>
            <a:spLocks noChangeArrowheads="1"/>
          </p:cNvSpPr>
          <p:nvPr/>
        </p:nvSpPr>
        <p:spPr bwMode="auto">
          <a:xfrm>
            <a:off x="6683375" y="4397375"/>
            <a:ext cx="1808163" cy="38735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eaLnBrk="0" hangingPunct="0"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it-IT" altLang="it-IT" sz="2000"/>
          </a:p>
        </p:txBody>
      </p:sp>
      <p:sp>
        <p:nvSpPr>
          <p:cNvPr id="24612" name="Rectangle 36"/>
          <p:cNvSpPr>
            <a:spLocks noChangeArrowheads="1"/>
          </p:cNvSpPr>
          <p:nvPr/>
        </p:nvSpPr>
        <p:spPr bwMode="auto">
          <a:xfrm>
            <a:off x="6683375" y="4397375"/>
            <a:ext cx="1927225" cy="387350"/>
          </a:xfrm>
          <a:prstGeom prst="rect">
            <a:avLst/>
          </a:prstGeom>
          <a:noFill/>
          <a:ln w="15875" cap="rnd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it-IT" altLang="it-IT" sz="2000"/>
          </a:p>
        </p:txBody>
      </p:sp>
      <p:sp>
        <p:nvSpPr>
          <p:cNvPr id="24613" name="Rectangle 37"/>
          <p:cNvSpPr>
            <a:spLocks noChangeArrowheads="1"/>
          </p:cNvSpPr>
          <p:nvPr/>
        </p:nvSpPr>
        <p:spPr bwMode="auto">
          <a:xfrm>
            <a:off x="7337425" y="4457700"/>
            <a:ext cx="6096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algn="l" eaLnBrk="0" hangingPunct="0"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GB" altLang="it-IT" sz="1800" b="1">
                <a:solidFill>
                  <a:srgbClr val="000000"/>
                </a:solidFill>
                <a:latin typeface="Arial" panose="020B0604020202020204" pitchFamily="34" charset="0"/>
              </a:rPr>
              <a:t>Exam</a:t>
            </a:r>
            <a:endParaRPr lang="en-US" altLang="it-IT" sz="2000"/>
          </a:p>
        </p:txBody>
      </p:sp>
      <p:sp>
        <p:nvSpPr>
          <p:cNvPr id="24614" name="Rectangle 38"/>
          <p:cNvSpPr>
            <a:spLocks noChangeArrowheads="1"/>
          </p:cNvSpPr>
          <p:nvPr/>
        </p:nvSpPr>
        <p:spPr bwMode="auto">
          <a:xfrm>
            <a:off x="5638800" y="4724400"/>
            <a:ext cx="1270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algn="l" eaLnBrk="0" hangingPunct="0"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it-IT" sz="1800">
                <a:solidFill>
                  <a:srgbClr val="000000"/>
                </a:solidFill>
                <a:latin typeface="Arial" panose="020B0604020202020204" pitchFamily="34" charset="0"/>
              </a:rPr>
              <a:t>1</a:t>
            </a:r>
            <a:endParaRPr lang="en-US" altLang="it-IT" sz="2000"/>
          </a:p>
        </p:txBody>
      </p:sp>
      <p:sp>
        <p:nvSpPr>
          <p:cNvPr id="24615" name="Rectangle 39"/>
          <p:cNvSpPr>
            <a:spLocks noChangeArrowheads="1"/>
          </p:cNvSpPr>
          <p:nvPr/>
        </p:nvSpPr>
        <p:spPr bwMode="auto">
          <a:xfrm>
            <a:off x="6251575" y="4724400"/>
            <a:ext cx="1270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algn="l" eaLnBrk="0" hangingPunct="0"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it-IT" sz="1800">
                <a:solidFill>
                  <a:srgbClr val="000000"/>
                </a:solidFill>
                <a:latin typeface="Arial" panose="020B0604020202020204" pitchFamily="34" charset="0"/>
              </a:rPr>
              <a:t>0</a:t>
            </a:r>
            <a:endParaRPr lang="en-US" altLang="it-IT" sz="2000"/>
          </a:p>
        </p:txBody>
      </p:sp>
      <p:sp>
        <p:nvSpPr>
          <p:cNvPr id="24616" name="Rectangle 40"/>
          <p:cNvSpPr>
            <a:spLocks noChangeArrowheads="1"/>
          </p:cNvSpPr>
          <p:nvPr/>
        </p:nvSpPr>
        <p:spPr bwMode="auto">
          <a:xfrm>
            <a:off x="6348413" y="4724400"/>
            <a:ext cx="2159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algn="l" eaLnBrk="0" hangingPunct="0"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it-IT" sz="1800">
                <a:solidFill>
                  <a:srgbClr val="000000"/>
                </a:solidFill>
                <a:latin typeface="Arial" panose="020B0604020202020204" pitchFamily="34" charset="0"/>
              </a:rPr>
              <a:t>..*</a:t>
            </a:r>
            <a:endParaRPr lang="en-US" altLang="it-IT" sz="2000"/>
          </a:p>
        </p:txBody>
      </p:sp>
      <p:sp>
        <p:nvSpPr>
          <p:cNvPr id="24617" name="Rectangle 41"/>
          <p:cNvSpPr>
            <a:spLocks noChangeArrowheads="1"/>
          </p:cNvSpPr>
          <p:nvPr/>
        </p:nvSpPr>
        <p:spPr bwMode="auto">
          <a:xfrm>
            <a:off x="685800" y="5718175"/>
            <a:ext cx="1808163" cy="338138"/>
          </a:xfrm>
          <a:prstGeom prst="rect">
            <a:avLst/>
          </a:prstGeom>
          <a:noFill/>
          <a:ln w="15875" cap="rnd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it-IT" altLang="it-IT" sz="2000"/>
          </a:p>
        </p:txBody>
      </p:sp>
      <p:sp>
        <p:nvSpPr>
          <p:cNvPr id="24618" name="Rectangle 42"/>
          <p:cNvSpPr>
            <a:spLocks noChangeArrowheads="1"/>
          </p:cNvSpPr>
          <p:nvPr/>
        </p:nvSpPr>
        <p:spPr bwMode="auto">
          <a:xfrm>
            <a:off x="957263" y="4632325"/>
            <a:ext cx="1536700" cy="108585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eaLnBrk="0" hangingPunct="0"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it-IT" altLang="it-IT" sz="2000"/>
          </a:p>
        </p:txBody>
      </p:sp>
      <p:sp>
        <p:nvSpPr>
          <p:cNvPr id="24619" name="Rectangle 43"/>
          <p:cNvSpPr>
            <a:spLocks noChangeArrowheads="1"/>
          </p:cNvSpPr>
          <p:nvPr/>
        </p:nvSpPr>
        <p:spPr bwMode="auto">
          <a:xfrm>
            <a:off x="685800" y="4632325"/>
            <a:ext cx="1808163" cy="1085850"/>
          </a:xfrm>
          <a:prstGeom prst="rect">
            <a:avLst/>
          </a:prstGeom>
          <a:noFill/>
          <a:ln w="15875" cap="rnd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it-IT" altLang="it-IT" sz="2000"/>
          </a:p>
        </p:txBody>
      </p:sp>
      <p:sp>
        <p:nvSpPr>
          <p:cNvPr id="24620" name="Rectangle 44"/>
          <p:cNvSpPr>
            <a:spLocks noChangeArrowheads="1"/>
          </p:cNvSpPr>
          <p:nvPr/>
        </p:nvSpPr>
        <p:spPr bwMode="auto">
          <a:xfrm>
            <a:off x="762000" y="4659313"/>
            <a:ext cx="762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algn="l" eaLnBrk="0" hangingPunct="0"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it-IT" sz="1800">
                <a:solidFill>
                  <a:srgbClr val="000000"/>
                </a:solidFill>
                <a:latin typeface="Arial" panose="020B0604020202020204" pitchFamily="34" charset="0"/>
              </a:rPr>
              <a:t>-</a:t>
            </a:r>
            <a:endParaRPr lang="en-US" altLang="it-IT" sz="2000"/>
          </a:p>
        </p:txBody>
      </p:sp>
      <p:sp>
        <p:nvSpPr>
          <p:cNvPr id="24621" name="Rectangle 45"/>
          <p:cNvSpPr>
            <a:spLocks noChangeArrowheads="1"/>
          </p:cNvSpPr>
          <p:nvPr/>
        </p:nvSpPr>
        <p:spPr bwMode="auto">
          <a:xfrm>
            <a:off x="895350" y="4659313"/>
            <a:ext cx="12954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algn="l" eaLnBrk="0" hangingPunct="0"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GB" altLang="it-IT" sz="1800">
                <a:solidFill>
                  <a:srgbClr val="000000"/>
                </a:solidFill>
                <a:latin typeface="Arial" panose="020B0604020202020204" pitchFamily="34" charset="0"/>
              </a:rPr>
              <a:t>name:</a:t>
            </a:r>
            <a:r>
              <a:rPr lang="en-US" altLang="it-IT" sz="1800">
                <a:solidFill>
                  <a:srgbClr val="000000"/>
                </a:solidFill>
                <a:latin typeface="Arial" panose="020B0604020202020204" pitchFamily="34" charset="0"/>
              </a:rPr>
              <a:t>String </a:t>
            </a:r>
          </a:p>
        </p:txBody>
      </p:sp>
      <p:sp>
        <p:nvSpPr>
          <p:cNvPr id="24622" name="Rectangle 46"/>
          <p:cNvSpPr>
            <a:spLocks noChangeArrowheads="1"/>
          </p:cNvSpPr>
          <p:nvPr/>
        </p:nvSpPr>
        <p:spPr bwMode="auto">
          <a:xfrm>
            <a:off x="762000" y="4900613"/>
            <a:ext cx="762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algn="l" eaLnBrk="0" hangingPunct="0"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it-IT" sz="1800">
                <a:solidFill>
                  <a:srgbClr val="000000"/>
                </a:solidFill>
                <a:latin typeface="Arial" panose="020B0604020202020204" pitchFamily="34" charset="0"/>
              </a:rPr>
              <a:t>-</a:t>
            </a:r>
            <a:endParaRPr lang="en-US" altLang="it-IT" sz="2000"/>
          </a:p>
        </p:txBody>
      </p:sp>
      <p:sp>
        <p:nvSpPr>
          <p:cNvPr id="24623" name="Rectangle 47"/>
          <p:cNvSpPr>
            <a:spLocks noChangeArrowheads="1"/>
          </p:cNvSpPr>
          <p:nvPr/>
        </p:nvSpPr>
        <p:spPr bwMode="auto">
          <a:xfrm>
            <a:off x="895350" y="4900613"/>
            <a:ext cx="10033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algn="l" eaLnBrk="0" hangingPunct="0"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GB" altLang="it-IT" sz="1800">
                <a:solidFill>
                  <a:srgbClr val="000000"/>
                </a:solidFill>
                <a:latin typeface="Arial" panose="020B0604020202020204" pitchFamily="34" charset="0"/>
              </a:rPr>
              <a:t>period:int</a:t>
            </a:r>
            <a:r>
              <a:rPr lang="en-US" altLang="it-IT" sz="180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endParaRPr lang="en-US" altLang="it-IT" sz="2000"/>
          </a:p>
        </p:txBody>
      </p:sp>
      <p:sp>
        <p:nvSpPr>
          <p:cNvPr id="24624" name="Rectangle 48"/>
          <p:cNvSpPr>
            <a:spLocks noChangeArrowheads="1"/>
          </p:cNvSpPr>
          <p:nvPr/>
        </p:nvSpPr>
        <p:spPr bwMode="auto">
          <a:xfrm>
            <a:off x="762000" y="5162550"/>
            <a:ext cx="762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algn="l" eaLnBrk="0" hangingPunct="0"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it-IT" sz="1800">
                <a:solidFill>
                  <a:srgbClr val="000000"/>
                </a:solidFill>
                <a:latin typeface="Arial" panose="020B0604020202020204" pitchFamily="34" charset="0"/>
              </a:rPr>
              <a:t>-</a:t>
            </a:r>
            <a:endParaRPr lang="en-US" altLang="it-IT" sz="2000"/>
          </a:p>
        </p:txBody>
      </p:sp>
      <p:sp>
        <p:nvSpPr>
          <p:cNvPr id="24625" name="Rectangle 49"/>
          <p:cNvSpPr>
            <a:spLocks noChangeArrowheads="1"/>
          </p:cNvSpPr>
          <p:nvPr/>
        </p:nvSpPr>
        <p:spPr bwMode="auto">
          <a:xfrm>
            <a:off x="876300" y="5162550"/>
            <a:ext cx="16637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algn="l" eaLnBrk="0" hangingPunct="0"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GB" altLang="it-IT" sz="1800">
                <a:solidFill>
                  <a:srgbClr val="000000"/>
                </a:solidFill>
                <a:latin typeface="Arial" panose="020B0604020202020204" pitchFamily="34" charset="0"/>
              </a:rPr>
              <a:t>instructor:String</a:t>
            </a:r>
            <a:r>
              <a:rPr lang="en-US" altLang="it-IT" sz="180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endParaRPr lang="en-US" altLang="it-IT" sz="2000"/>
          </a:p>
        </p:txBody>
      </p:sp>
      <p:sp>
        <p:nvSpPr>
          <p:cNvPr id="24626" name="Rectangle 50"/>
          <p:cNvSpPr>
            <a:spLocks noChangeArrowheads="1"/>
          </p:cNvSpPr>
          <p:nvPr/>
        </p:nvSpPr>
        <p:spPr bwMode="auto">
          <a:xfrm>
            <a:off x="1547813" y="5162550"/>
            <a:ext cx="1270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algn="l" eaLnBrk="0" hangingPunct="0"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it-IT" sz="1800">
                <a:solidFill>
                  <a:srgbClr val="000000"/>
                </a:solidFill>
                <a:latin typeface="Arial" panose="020B0604020202020204" pitchFamily="34" charset="0"/>
              </a:rPr>
              <a:t>: </a:t>
            </a:r>
            <a:endParaRPr lang="en-US" altLang="it-IT" sz="2000"/>
          </a:p>
        </p:txBody>
      </p:sp>
      <p:sp>
        <p:nvSpPr>
          <p:cNvPr id="24627" name="Rectangle 51"/>
          <p:cNvSpPr>
            <a:spLocks noChangeArrowheads="1"/>
          </p:cNvSpPr>
          <p:nvPr/>
        </p:nvSpPr>
        <p:spPr bwMode="auto">
          <a:xfrm>
            <a:off x="762000" y="5424488"/>
            <a:ext cx="762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algn="l" eaLnBrk="0" hangingPunct="0"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it-IT" sz="1800">
                <a:solidFill>
                  <a:srgbClr val="000000"/>
                </a:solidFill>
                <a:latin typeface="Arial" panose="020B0604020202020204" pitchFamily="34" charset="0"/>
              </a:rPr>
              <a:t>-</a:t>
            </a:r>
            <a:endParaRPr lang="en-US" altLang="it-IT" sz="2000"/>
          </a:p>
        </p:txBody>
      </p:sp>
      <p:sp>
        <p:nvSpPr>
          <p:cNvPr id="24628" name="Rectangle 52"/>
          <p:cNvSpPr>
            <a:spLocks noChangeArrowheads="1"/>
          </p:cNvSpPr>
          <p:nvPr/>
        </p:nvSpPr>
        <p:spPr bwMode="auto">
          <a:xfrm>
            <a:off x="889000" y="5424488"/>
            <a:ext cx="13589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algn="l" eaLnBrk="0" hangingPunct="0"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GB" altLang="it-IT" sz="1800">
                <a:solidFill>
                  <a:srgbClr val="000000"/>
                </a:solidFill>
                <a:latin typeface="Arial" panose="020B0604020202020204" pitchFamily="34" charset="0"/>
              </a:rPr>
              <a:t>students:List</a:t>
            </a:r>
            <a:r>
              <a:rPr lang="en-US" altLang="it-IT" sz="180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endParaRPr lang="en-US" altLang="it-IT" sz="2000"/>
          </a:p>
        </p:txBody>
      </p:sp>
      <p:sp>
        <p:nvSpPr>
          <p:cNvPr id="24629" name="Rectangle 53"/>
          <p:cNvSpPr>
            <a:spLocks noChangeArrowheads="1"/>
          </p:cNvSpPr>
          <p:nvPr/>
        </p:nvSpPr>
        <p:spPr bwMode="auto">
          <a:xfrm>
            <a:off x="957263" y="4244975"/>
            <a:ext cx="1536700" cy="38735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eaLnBrk="0" hangingPunct="0"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it-IT" altLang="it-IT" sz="2000"/>
          </a:p>
        </p:txBody>
      </p:sp>
      <p:sp>
        <p:nvSpPr>
          <p:cNvPr id="24630" name="Rectangle 54"/>
          <p:cNvSpPr>
            <a:spLocks noChangeArrowheads="1"/>
          </p:cNvSpPr>
          <p:nvPr/>
        </p:nvSpPr>
        <p:spPr bwMode="auto">
          <a:xfrm>
            <a:off x="685800" y="4244975"/>
            <a:ext cx="1808163" cy="387350"/>
          </a:xfrm>
          <a:prstGeom prst="rect">
            <a:avLst/>
          </a:prstGeom>
          <a:noFill/>
          <a:ln w="15875" cap="rnd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it-IT" altLang="it-IT" sz="2000"/>
          </a:p>
        </p:txBody>
      </p:sp>
      <p:sp>
        <p:nvSpPr>
          <p:cNvPr id="24631" name="Rectangle 55"/>
          <p:cNvSpPr>
            <a:spLocks noChangeArrowheads="1"/>
          </p:cNvSpPr>
          <p:nvPr/>
        </p:nvSpPr>
        <p:spPr bwMode="auto">
          <a:xfrm>
            <a:off x="1219200" y="4295775"/>
            <a:ext cx="7874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algn="l" eaLnBrk="0" hangingPunct="0"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it-IT" sz="1800" b="1">
                <a:solidFill>
                  <a:srgbClr val="000000"/>
                </a:solidFill>
                <a:latin typeface="Arial" panose="020B0604020202020204" pitchFamily="34" charset="0"/>
              </a:rPr>
              <a:t>C</a:t>
            </a:r>
            <a:r>
              <a:rPr lang="en-GB" altLang="it-IT" sz="1800" b="1">
                <a:solidFill>
                  <a:srgbClr val="000000"/>
                </a:solidFill>
                <a:latin typeface="Arial" panose="020B0604020202020204" pitchFamily="34" charset="0"/>
              </a:rPr>
              <a:t>ourse</a:t>
            </a:r>
            <a:endParaRPr lang="en-US" altLang="it-IT" sz="2000"/>
          </a:p>
        </p:txBody>
      </p:sp>
      <p:sp>
        <p:nvSpPr>
          <p:cNvPr id="24632" name="Rectangle 56"/>
          <p:cNvSpPr>
            <a:spLocks noChangeArrowheads="1"/>
          </p:cNvSpPr>
          <p:nvPr/>
        </p:nvSpPr>
        <p:spPr bwMode="auto">
          <a:xfrm>
            <a:off x="3352800" y="4638675"/>
            <a:ext cx="158750" cy="28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algn="l" eaLnBrk="0" hangingPunct="0"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it-IT" sz="1800">
                <a:solidFill>
                  <a:srgbClr val="000000"/>
                </a:solidFill>
                <a:latin typeface="Arial" panose="020B0604020202020204" pitchFamily="34" charset="0"/>
              </a:rPr>
              <a:t>*</a:t>
            </a:r>
            <a:endParaRPr lang="en-US" altLang="it-IT" sz="2000"/>
          </a:p>
        </p:txBody>
      </p:sp>
      <p:sp>
        <p:nvSpPr>
          <p:cNvPr id="24633" name="Rectangle 57"/>
          <p:cNvSpPr>
            <a:spLocks noChangeArrowheads="1"/>
          </p:cNvSpPr>
          <p:nvPr/>
        </p:nvSpPr>
        <p:spPr bwMode="auto">
          <a:xfrm>
            <a:off x="2625725" y="4648200"/>
            <a:ext cx="889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algn="l" eaLnBrk="0" hangingPunct="0"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it-IT" sz="1800">
                <a:solidFill>
                  <a:srgbClr val="000000"/>
                </a:solidFill>
                <a:latin typeface="Arial" panose="020B0604020202020204" pitchFamily="34" charset="0"/>
              </a:rPr>
              <a:t>*</a:t>
            </a:r>
            <a:endParaRPr lang="en-US" altLang="it-IT" sz="2000"/>
          </a:p>
        </p:txBody>
      </p:sp>
      <p:sp>
        <p:nvSpPr>
          <p:cNvPr id="24634" name="Freeform 58"/>
          <p:cNvSpPr>
            <a:spLocks/>
          </p:cNvSpPr>
          <p:nvPr/>
        </p:nvSpPr>
        <p:spPr bwMode="auto">
          <a:xfrm>
            <a:off x="2493963" y="5141913"/>
            <a:ext cx="1225550" cy="7937"/>
          </a:xfrm>
          <a:custGeom>
            <a:avLst/>
            <a:gdLst>
              <a:gd name="T0" fmla="*/ 2147483647 w 772"/>
              <a:gd name="T1" fmla="*/ 0 h 5"/>
              <a:gd name="T2" fmla="*/ 2147483647 w 772"/>
              <a:gd name="T3" fmla="*/ 0 h 5"/>
              <a:gd name="T4" fmla="*/ 2147483647 w 772"/>
              <a:gd name="T5" fmla="*/ 2147483647 h 5"/>
              <a:gd name="T6" fmla="*/ 0 w 772"/>
              <a:gd name="T7" fmla="*/ 2147483647 h 5"/>
              <a:gd name="T8" fmla="*/ 0 60000 65536"/>
              <a:gd name="T9" fmla="*/ 0 60000 65536"/>
              <a:gd name="T10" fmla="*/ 0 60000 65536"/>
              <a:gd name="T11" fmla="*/ 0 60000 65536"/>
              <a:gd name="T12" fmla="*/ 0 w 772"/>
              <a:gd name="T13" fmla="*/ 0 h 5"/>
              <a:gd name="T14" fmla="*/ 772 w 772"/>
              <a:gd name="T15" fmla="*/ 5 h 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72" h="5">
                <a:moveTo>
                  <a:pt x="772" y="0"/>
                </a:moveTo>
                <a:lnTo>
                  <a:pt x="615" y="0"/>
                </a:lnTo>
                <a:lnTo>
                  <a:pt x="615" y="5"/>
                </a:lnTo>
                <a:lnTo>
                  <a:pt x="0" y="5"/>
                </a:lnTo>
              </a:path>
            </a:pathLst>
          </a:custGeom>
          <a:noFill/>
          <a:ln w="11113" cap="rnd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35" name="Freeform 59"/>
          <p:cNvSpPr>
            <a:spLocks noEditPoints="1"/>
          </p:cNvSpPr>
          <p:nvPr/>
        </p:nvSpPr>
        <p:spPr bwMode="auto">
          <a:xfrm>
            <a:off x="3508375" y="5014913"/>
            <a:ext cx="211138" cy="255587"/>
          </a:xfrm>
          <a:custGeom>
            <a:avLst/>
            <a:gdLst>
              <a:gd name="T0" fmla="*/ 0 w 133"/>
              <a:gd name="T1" fmla="*/ 0 h 161"/>
              <a:gd name="T2" fmla="*/ 2147483647 w 133"/>
              <a:gd name="T3" fmla="*/ 2147483647 h 161"/>
              <a:gd name="T4" fmla="*/ 0 w 133"/>
              <a:gd name="T5" fmla="*/ 2147483647 h 161"/>
              <a:gd name="T6" fmla="*/ 2147483647 w 133"/>
              <a:gd name="T7" fmla="*/ 2147483647 h 161"/>
              <a:gd name="T8" fmla="*/ 0 60000 65536"/>
              <a:gd name="T9" fmla="*/ 0 60000 65536"/>
              <a:gd name="T10" fmla="*/ 0 60000 65536"/>
              <a:gd name="T11" fmla="*/ 0 60000 65536"/>
              <a:gd name="T12" fmla="*/ 0 w 133"/>
              <a:gd name="T13" fmla="*/ 0 h 161"/>
              <a:gd name="T14" fmla="*/ 133 w 133"/>
              <a:gd name="T15" fmla="*/ 161 h 16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33" h="161">
                <a:moveTo>
                  <a:pt x="0" y="0"/>
                </a:moveTo>
                <a:lnTo>
                  <a:pt x="133" y="80"/>
                </a:lnTo>
                <a:moveTo>
                  <a:pt x="0" y="161"/>
                </a:moveTo>
                <a:lnTo>
                  <a:pt x="133" y="80"/>
                </a:lnTo>
              </a:path>
            </a:pathLst>
          </a:custGeom>
          <a:noFill/>
          <a:ln w="15875" cap="rnd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36" name="Rectangle 60"/>
          <p:cNvSpPr>
            <a:spLocks noChangeArrowheads="1"/>
          </p:cNvSpPr>
          <p:nvPr/>
        </p:nvSpPr>
        <p:spPr bwMode="auto">
          <a:xfrm>
            <a:off x="3554413" y="2551113"/>
            <a:ext cx="1671637" cy="33972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eaLnBrk="0" hangingPunct="0"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it-IT" altLang="it-IT" sz="2000"/>
          </a:p>
        </p:txBody>
      </p:sp>
      <p:sp>
        <p:nvSpPr>
          <p:cNvPr id="24637" name="Rectangle 61"/>
          <p:cNvSpPr>
            <a:spLocks noChangeArrowheads="1"/>
          </p:cNvSpPr>
          <p:nvPr/>
        </p:nvSpPr>
        <p:spPr bwMode="auto">
          <a:xfrm>
            <a:off x="3554413" y="2551113"/>
            <a:ext cx="1671637" cy="339725"/>
          </a:xfrm>
          <a:prstGeom prst="rect">
            <a:avLst/>
          </a:prstGeom>
          <a:noFill/>
          <a:ln w="15875" cap="rnd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it-IT" altLang="it-IT" sz="2000"/>
          </a:p>
        </p:txBody>
      </p:sp>
      <p:sp>
        <p:nvSpPr>
          <p:cNvPr id="24638" name="Rectangle 62"/>
          <p:cNvSpPr>
            <a:spLocks noChangeArrowheads="1"/>
          </p:cNvSpPr>
          <p:nvPr/>
        </p:nvSpPr>
        <p:spPr bwMode="auto">
          <a:xfrm>
            <a:off x="3554413" y="1724025"/>
            <a:ext cx="1671637" cy="8270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eaLnBrk="0" hangingPunct="0"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it-IT" altLang="it-IT" sz="2000"/>
          </a:p>
        </p:txBody>
      </p:sp>
      <p:sp>
        <p:nvSpPr>
          <p:cNvPr id="24639" name="Rectangle 63"/>
          <p:cNvSpPr>
            <a:spLocks noChangeArrowheads="1"/>
          </p:cNvSpPr>
          <p:nvPr/>
        </p:nvSpPr>
        <p:spPr bwMode="auto">
          <a:xfrm>
            <a:off x="3554413" y="1724025"/>
            <a:ext cx="1671637" cy="827088"/>
          </a:xfrm>
          <a:prstGeom prst="rect">
            <a:avLst/>
          </a:prstGeom>
          <a:noFill/>
          <a:ln w="15875" cap="rnd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it-IT" altLang="it-IT" sz="2000"/>
          </a:p>
        </p:txBody>
      </p:sp>
      <p:sp>
        <p:nvSpPr>
          <p:cNvPr id="24640" name="Rectangle 64"/>
          <p:cNvSpPr>
            <a:spLocks noChangeArrowheads="1"/>
          </p:cNvSpPr>
          <p:nvPr/>
        </p:nvSpPr>
        <p:spPr bwMode="auto">
          <a:xfrm>
            <a:off x="3581400" y="1738313"/>
            <a:ext cx="158750" cy="28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algn="l" eaLnBrk="0" hangingPunct="0"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it-IT" sz="1800">
                <a:solidFill>
                  <a:srgbClr val="000000"/>
                </a:solidFill>
                <a:latin typeface="Arial" panose="020B0604020202020204" pitchFamily="34" charset="0"/>
              </a:rPr>
              <a:t>-</a:t>
            </a:r>
            <a:endParaRPr lang="en-US" altLang="it-IT" sz="2000"/>
          </a:p>
        </p:txBody>
      </p:sp>
      <p:sp>
        <p:nvSpPr>
          <p:cNvPr id="24641" name="Rectangle 65"/>
          <p:cNvSpPr>
            <a:spLocks noChangeArrowheads="1"/>
          </p:cNvSpPr>
          <p:nvPr/>
        </p:nvSpPr>
        <p:spPr bwMode="auto">
          <a:xfrm>
            <a:off x="3735388" y="1738313"/>
            <a:ext cx="2921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algn="l" eaLnBrk="0" hangingPunct="0"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it-IT" sz="1800">
                <a:solidFill>
                  <a:srgbClr val="000000"/>
                </a:solidFill>
                <a:latin typeface="Arial" panose="020B0604020202020204" pitchFamily="34" charset="0"/>
              </a:rPr>
              <a:t>sc </a:t>
            </a:r>
            <a:endParaRPr lang="en-US" altLang="it-IT" sz="2000"/>
          </a:p>
        </p:txBody>
      </p:sp>
      <p:sp>
        <p:nvSpPr>
          <p:cNvPr id="24642" name="Rectangle 66"/>
          <p:cNvSpPr>
            <a:spLocks noChangeArrowheads="1"/>
          </p:cNvSpPr>
          <p:nvPr/>
        </p:nvSpPr>
        <p:spPr bwMode="auto">
          <a:xfrm>
            <a:off x="3994150" y="1738313"/>
            <a:ext cx="1270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algn="l" eaLnBrk="0" hangingPunct="0"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it-IT" sz="1800">
                <a:solidFill>
                  <a:srgbClr val="000000"/>
                </a:solidFill>
                <a:latin typeface="Arial" panose="020B0604020202020204" pitchFamily="34" charset="0"/>
              </a:rPr>
              <a:t>: </a:t>
            </a:r>
            <a:endParaRPr lang="en-US" altLang="it-IT" sz="2000"/>
          </a:p>
        </p:txBody>
      </p:sp>
      <p:sp>
        <p:nvSpPr>
          <p:cNvPr id="24643" name="Rectangle 67"/>
          <p:cNvSpPr>
            <a:spLocks noChangeArrowheads="1"/>
          </p:cNvSpPr>
          <p:nvPr/>
        </p:nvSpPr>
        <p:spPr bwMode="auto">
          <a:xfrm>
            <a:off x="4214813" y="1738313"/>
            <a:ext cx="35877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algn="l" eaLnBrk="0" hangingPunct="0"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it-IT" sz="1800">
                <a:solidFill>
                  <a:srgbClr val="000000"/>
                </a:solidFill>
                <a:latin typeface="Arial" panose="020B0604020202020204" pitchFamily="34" charset="0"/>
              </a:rPr>
              <a:t>List</a:t>
            </a:r>
            <a:endParaRPr lang="en-US" altLang="it-IT" sz="2000"/>
          </a:p>
        </p:txBody>
      </p:sp>
      <p:sp>
        <p:nvSpPr>
          <p:cNvPr id="24644" name="Rectangle 68"/>
          <p:cNvSpPr>
            <a:spLocks noChangeArrowheads="1"/>
          </p:cNvSpPr>
          <p:nvPr/>
        </p:nvSpPr>
        <p:spPr bwMode="auto">
          <a:xfrm>
            <a:off x="3581400" y="2000250"/>
            <a:ext cx="158750" cy="28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algn="l" eaLnBrk="0" hangingPunct="0"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it-IT" sz="1800">
                <a:solidFill>
                  <a:srgbClr val="000000"/>
                </a:solidFill>
                <a:latin typeface="Arial" panose="020B0604020202020204" pitchFamily="34" charset="0"/>
              </a:rPr>
              <a:t>-</a:t>
            </a:r>
            <a:endParaRPr lang="en-US" altLang="it-IT" sz="2000"/>
          </a:p>
        </p:txBody>
      </p:sp>
      <p:sp>
        <p:nvSpPr>
          <p:cNvPr id="24645" name="Rectangle 69"/>
          <p:cNvSpPr>
            <a:spLocks noChangeArrowheads="1"/>
          </p:cNvSpPr>
          <p:nvPr/>
        </p:nvSpPr>
        <p:spPr bwMode="auto">
          <a:xfrm>
            <a:off x="3735388" y="2000250"/>
            <a:ext cx="2921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algn="l" eaLnBrk="0" hangingPunct="0"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it-IT" sz="1800">
                <a:solidFill>
                  <a:srgbClr val="000000"/>
                </a:solidFill>
                <a:latin typeface="Arial" panose="020B0604020202020204" pitchFamily="34" charset="0"/>
              </a:rPr>
              <a:t>ss </a:t>
            </a:r>
            <a:endParaRPr lang="en-US" altLang="it-IT" sz="2000"/>
          </a:p>
        </p:txBody>
      </p:sp>
      <p:sp>
        <p:nvSpPr>
          <p:cNvPr id="24646" name="Rectangle 70"/>
          <p:cNvSpPr>
            <a:spLocks noChangeArrowheads="1"/>
          </p:cNvSpPr>
          <p:nvPr/>
        </p:nvSpPr>
        <p:spPr bwMode="auto">
          <a:xfrm>
            <a:off x="3994150" y="2000250"/>
            <a:ext cx="1270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algn="l" eaLnBrk="0" hangingPunct="0"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it-IT" sz="1800">
                <a:solidFill>
                  <a:srgbClr val="000000"/>
                </a:solidFill>
                <a:latin typeface="Arial" panose="020B0604020202020204" pitchFamily="34" charset="0"/>
              </a:rPr>
              <a:t>: </a:t>
            </a:r>
            <a:endParaRPr lang="en-US" altLang="it-IT" sz="2000"/>
          </a:p>
        </p:txBody>
      </p:sp>
      <p:sp>
        <p:nvSpPr>
          <p:cNvPr id="24647" name="Rectangle 71"/>
          <p:cNvSpPr>
            <a:spLocks noChangeArrowheads="1"/>
          </p:cNvSpPr>
          <p:nvPr/>
        </p:nvSpPr>
        <p:spPr bwMode="auto">
          <a:xfrm>
            <a:off x="4214813" y="2000250"/>
            <a:ext cx="35877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algn="l" eaLnBrk="0" hangingPunct="0"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it-IT" sz="1800">
                <a:solidFill>
                  <a:srgbClr val="000000"/>
                </a:solidFill>
                <a:latin typeface="Arial" panose="020B0604020202020204" pitchFamily="34" charset="0"/>
              </a:rPr>
              <a:t>List</a:t>
            </a:r>
            <a:endParaRPr lang="en-US" altLang="it-IT" sz="2000"/>
          </a:p>
        </p:txBody>
      </p:sp>
      <p:sp>
        <p:nvSpPr>
          <p:cNvPr id="24648" name="Rectangle 72"/>
          <p:cNvSpPr>
            <a:spLocks noChangeArrowheads="1"/>
          </p:cNvSpPr>
          <p:nvPr/>
        </p:nvSpPr>
        <p:spPr bwMode="auto">
          <a:xfrm>
            <a:off x="3581400" y="2262188"/>
            <a:ext cx="158750" cy="28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algn="l" eaLnBrk="0" hangingPunct="0"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it-IT" sz="1800">
                <a:solidFill>
                  <a:srgbClr val="000000"/>
                </a:solidFill>
                <a:latin typeface="Arial" panose="020B0604020202020204" pitchFamily="34" charset="0"/>
              </a:rPr>
              <a:t>-</a:t>
            </a:r>
            <a:endParaRPr lang="en-US" altLang="it-IT" sz="2000"/>
          </a:p>
        </p:txBody>
      </p:sp>
      <p:sp>
        <p:nvSpPr>
          <p:cNvPr id="24649" name="Rectangle 73"/>
          <p:cNvSpPr>
            <a:spLocks noChangeArrowheads="1"/>
          </p:cNvSpPr>
          <p:nvPr/>
        </p:nvSpPr>
        <p:spPr bwMode="auto">
          <a:xfrm>
            <a:off x="3738563" y="2262188"/>
            <a:ext cx="3048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algn="l" eaLnBrk="0" hangingPunct="0"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it-IT" sz="1800">
                <a:solidFill>
                  <a:srgbClr val="000000"/>
                </a:solidFill>
                <a:latin typeface="Arial" panose="020B0604020202020204" pitchFamily="34" charset="0"/>
              </a:rPr>
              <a:t>se </a:t>
            </a:r>
            <a:endParaRPr lang="en-US" altLang="it-IT" sz="2000"/>
          </a:p>
        </p:txBody>
      </p:sp>
      <p:sp>
        <p:nvSpPr>
          <p:cNvPr id="24650" name="Rectangle 74"/>
          <p:cNvSpPr>
            <a:spLocks noChangeArrowheads="1"/>
          </p:cNvSpPr>
          <p:nvPr/>
        </p:nvSpPr>
        <p:spPr bwMode="auto">
          <a:xfrm>
            <a:off x="3994150" y="2262188"/>
            <a:ext cx="1270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algn="l" eaLnBrk="0" hangingPunct="0"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it-IT" sz="1800">
                <a:solidFill>
                  <a:srgbClr val="000000"/>
                </a:solidFill>
                <a:latin typeface="Arial" panose="020B0604020202020204" pitchFamily="34" charset="0"/>
              </a:rPr>
              <a:t>: </a:t>
            </a:r>
            <a:endParaRPr lang="en-US" altLang="it-IT" sz="2000"/>
          </a:p>
        </p:txBody>
      </p:sp>
      <p:sp>
        <p:nvSpPr>
          <p:cNvPr id="24651" name="Rectangle 75"/>
          <p:cNvSpPr>
            <a:spLocks noChangeArrowheads="1"/>
          </p:cNvSpPr>
          <p:nvPr/>
        </p:nvSpPr>
        <p:spPr bwMode="auto">
          <a:xfrm>
            <a:off x="4214813" y="2262188"/>
            <a:ext cx="35877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algn="l" eaLnBrk="0" hangingPunct="0"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it-IT" sz="1800">
                <a:solidFill>
                  <a:srgbClr val="000000"/>
                </a:solidFill>
                <a:latin typeface="Arial" panose="020B0604020202020204" pitchFamily="34" charset="0"/>
              </a:rPr>
              <a:t>List</a:t>
            </a:r>
            <a:endParaRPr lang="en-US" altLang="it-IT" sz="2000"/>
          </a:p>
        </p:txBody>
      </p:sp>
      <p:sp>
        <p:nvSpPr>
          <p:cNvPr id="24652" name="Rectangle 76"/>
          <p:cNvSpPr>
            <a:spLocks noChangeArrowheads="1"/>
          </p:cNvSpPr>
          <p:nvPr/>
        </p:nvSpPr>
        <p:spPr bwMode="auto">
          <a:xfrm>
            <a:off x="3554413" y="1335088"/>
            <a:ext cx="1671637" cy="38893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eaLnBrk="0" hangingPunct="0"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it-IT" altLang="it-IT" sz="2000"/>
          </a:p>
        </p:txBody>
      </p:sp>
      <p:sp>
        <p:nvSpPr>
          <p:cNvPr id="24653" name="Rectangle 77"/>
          <p:cNvSpPr>
            <a:spLocks noChangeArrowheads="1"/>
          </p:cNvSpPr>
          <p:nvPr/>
        </p:nvSpPr>
        <p:spPr bwMode="auto">
          <a:xfrm>
            <a:off x="3554413" y="1335088"/>
            <a:ext cx="1671637" cy="388937"/>
          </a:xfrm>
          <a:prstGeom prst="rect">
            <a:avLst/>
          </a:prstGeom>
          <a:noFill/>
          <a:ln w="15875" cap="rnd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it-IT" altLang="it-IT" sz="2000"/>
          </a:p>
        </p:txBody>
      </p:sp>
      <p:sp>
        <p:nvSpPr>
          <p:cNvPr id="24654" name="Rectangle 78"/>
          <p:cNvSpPr>
            <a:spLocks noChangeArrowheads="1"/>
          </p:cNvSpPr>
          <p:nvPr/>
        </p:nvSpPr>
        <p:spPr bwMode="auto">
          <a:xfrm>
            <a:off x="4057650" y="1395413"/>
            <a:ext cx="8128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algn="l" eaLnBrk="0" hangingPunct="0"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GB" altLang="it-IT" sz="1800" b="1">
                <a:solidFill>
                  <a:srgbClr val="000000"/>
                </a:solidFill>
                <a:latin typeface="Arial" panose="020B0604020202020204" pitchFamily="34" charset="0"/>
              </a:rPr>
              <a:t>System</a:t>
            </a:r>
            <a:endParaRPr lang="en-US" altLang="it-IT" sz="2000"/>
          </a:p>
        </p:txBody>
      </p:sp>
      <p:sp>
        <p:nvSpPr>
          <p:cNvPr id="24655" name="Rectangle 79"/>
          <p:cNvSpPr>
            <a:spLocks noChangeArrowheads="1"/>
          </p:cNvSpPr>
          <p:nvPr/>
        </p:nvSpPr>
        <p:spPr bwMode="auto">
          <a:xfrm>
            <a:off x="3767138" y="2895600"/>
            <a:ext cx="1270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algn="l" eaLnBrk="0" hangingPunct="0"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it-IT" sz="1800">
                <a:solidFill>
                  <a:srgbClr val="000000"/>
                </a:solidFill>
                <a:latin typeface="Arial" panose="020B0604020202020204" pitchFamily="34" charset="0"/>
              </a:rPr>
              <a:t>1</a:t>
            </a:r>
            <a:endParaRPr lang="en-US" altLang="it-IT" sz="2000"/>
          </a:p>
        </p:txBody>
      </p:sp>
      <p:sp>
        <p:nvSpPr>
          <p:cNvPr id="24656" name="Rectangle 80"/>
          <p:cNvSpPr>
            <a:spLocks noChangeArrowheads="1"/>
          </p:cNvSpPr>
          <p:nvPr/>
        </p:nvSpPr>
        <p:spPr bwMode="auto">
          <a:xfrm>
            <a:off x="1482725" y="3886200"/>
            <a:ext cx="889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algn="l" eaLnBrk="0" hangingPunct="0"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it-IT" sz="1800">
                <a:solidFill>
                  <a:srgbClr val="000000"/>
                </a:solidFill>
                <a:latin typeface="Arial" panose="020B0604020202020204" pitchFamily="34" charset="0"/>
              </a:rPr>
              <a:t>*</a:t>
            </a:r>
            <a:endParaRPr lang="en-US" altLang="it-IT" sz="2000"/>
          </a:p>
        </p:txBody>
      </p:sp>
      <p:sp>
        <p:nvSpPr>
          <p:cNvPr id="24657" name="Freeform 81"/>
          <p:cNvSpPr>
            <a:spLocks/>
          </p:cNvSpPr>
          <p:nvPr/>
        </p:nvSpPr>
        <p:spPr bwMode="auto">
          <a:xfrm>
            <a:off x="1725613" y="2890838"/>
            <a:ext cx="2246312" cy="1354137"/>
          </a:xfrm>
          <a:custGeom>
            <a:avLst/>
            <a:gdLst>
              <a:gd name="T0" fmla="*/ 2147483647 w 1415"/>
              <a:gd name="T1" fmla="*/ 0 h 853"/>
              <a:gd name="T2" fmla="*/ 2147483647 w 1415"/>
              <a:gd name="T3" fmla="*/ 2147483647 h 853"/>
              <a:gd name="T4" fmla="*/ 0 w 1415"/>
              <a:gd name="T5" fmla="*/ 2147483647 h 853"/>
              <a:gd name="T6" fmla="*/ 0 w 1415"/>
              <a:gd name="T7" fmla="*/ 2147483647 h 853"/>
              <a:gd name="T8" fmla="*/ 0 60000 65536"/>
              <a:gd name="T9" fmla="*/ 0 60000 65536"/>
              <a:gd name="T10" fmla="*/ 0 60000 65536"/>
              <a:gd name="T11" fmla="*/ 0 60000 65536"/>
              <a:gd name="T12" fmla="*/ 0 w 1415"/>
              <a:gd name="T13" fmla="*/ 0 h 853"/>
              <a:gd name="T14" fmla="*/ 1415 w 1415"/>
              <a:gd name="T15" fmla="*/ 853 h 85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415" h="853">
                <a:moveTo>
                  <a:pt x="1415" y="0"/>
                </a:moveTo>
                <a:lnTo>
                  <a:pt x="1415" y="180"/>
                </a:lnTo>
                <a:lnTo>
                  <a:pt x="0" y="180"/>
                </a:lnTo>
                <a:lnTo>
                  <a:pt x="0" y="853"/>
                </a:lnTo>
              </a:path>
            </a:pathLst>
          </a:custGeom>
          <a:noFill/>
          <a:ln w="11113" cap="rnd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58" name="Freeform 82"/>
          <p:cNvSpPr>
            <a:spLocks noEditPoints="1"/>
          </p:cNvSpPr>
          <p:nvPr/>
        </p:nvSpPr>
        <p:spPr bwMode="auto">
          <a:xfrm>
            <a:off x="1614488" y="4003675"/>
            <a:ext cx="222250" cy="241300"/>
          </a:xfrm>
          <a:custGeom>
            <a:avLst/>
            <a:gdLst>
              <a:gd name="T0" fmla="*/ 2147483647 w 140"/>
              <a:gd name="T1" fmla="*/ 0 h 152"/>
              <a:gd name="T2" fmla="*/ 2147483647 w 140"/>
              <a:gd name="T3" fmla="*/ 2147483647 h 152"/>
              <a:gd name="T4" fmla="*/ 0 w 140"/>
              <a:gd name="T5" fmla="*/ 0 h 152"/>
              <a:gd name="T6" fmla="*/ 2147483647 w 140"/>
              <a:gd name="T7" fmla="*/ 2147483647 h 152"/>
              <a:gd name="T8" fmla="*/ 0 60000 65536"/>
              <a:gd name="T9" fmla="*/ 0 60000 65536"/>
              <a:gd name="T10" fmla="*/ 0 60000 65536"/>
              <a:gd name="T11" fmla="*/ 0 60000 65536"/>
              <a:gd name="T12" fmla="*/ 0 w 140"/>
              <a:gd name="T13" fmla="*/ 0 h 152"/>
              <a:gd name="T14" fmla="*/ 140 w 140"/>
              <a:gd name="T15" fmla="*/ 152 h 15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40" h="152">
                <a:moveTo>
                  <a:pt x="140" y="0"/>
                </a:moveTo>
                <a:lnTo>
                  <a:pt x="70" y="152"/>
                </a:lnTo>
                <a:moveTo>
                  <a:pt x="0" y="0"/>
                </a:moveTo>
                <a:lnTo>
                  <a:pt x="70" y="152"/>
                </a:lnTo>
              </a:path>
            </a:pathLst>
          </a:custGeom>
          <a:noFill/>
          <a:ln w="15875" cap="rnd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59" name="Rectangle 83"/>
          <p:cNvSpPr>
            <a:spLocks noChangeArrowheads="1"/>
          </p:cNvSpPr>
          <p:nvPr/>
        </p:nvSpPr>
        <p:spPr bwMode="auto">
          <a:xfrm>
            <a:off x="4224338" y="2971800"/>
            <a:ext cx="1270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algn="l" eaLnBrk="0" hangingPunct="0"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it-IT" sz="1800">
                <a:solidFill>
                  <a:srgbClr val="000000"/>
                </a:solidFill>
                <a:latin typeface="Arial" panose="020B0604020202020204" pitchFamily="34" charset="0"/>
              </a:rPr>
              <a:t>1</a:t>
            </a:r>
            <a:endParaRPr lang="en-US" altLang="it-IT" sz="2000"/>
          </a:p>
        </p:txBody>
      </p:sp>
      <p:sp>
        <p:nvSpPr>
          <p:cNvPr id="24660" name="Rectangle 84"/>
          <p:cNvSpPr>
            <a:spLocks noChangeArrowheads="1"/>
          </p:cNvSpPr>
          <p:nvPr/>
        </p:nvSpPr>
        <p:spPr bwMode="auto">
          <a:xfrm>
            <a:off x="4225925" y="3886200"/>
            <a:ext cx="889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algn="l" eaLnBrk="0" hangingPunct="0"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it-IT" sz="1800">
                <a:solidFill>
                  <a:srgbClr val="000000"/>
                </a:solidFill>
                <a:latin typeface="Arial" panose="020B0604020202020204" pitchFamily="34" charset="0"/>
              </a:rPr>
              <a:t>*</a:t>
            </a:r>
            <a:endParaRPr lang="en-US" altLang="it-IT" sz="2000"/>
          </a:p>
        </p:txBody>
      </p:sp>
      <p:sp>
        <p:nvSpPr>
          <p:cNvPr id="24661" name="Freeform 85"/>
          <p:cNvSpPr>
            <a:spLocks/>
          </p:cNvSpPr>
          <p:nvPr/>
        </p:nvSpPr>
        <p:spPr bwMode="auto">
          <a:xfrm>
            <a:off x="4389438" y="2890838"/>
            <a:ext cx="130175" cy="1344612"/>
          </a:xfrm>
          <a:custGeom>
            <a:avLst/>
            <a:gdLst>
              <a:gd name="T0" fmla="*/ 0 w 82"/>
              <a:gd name="T1" fmla="*/ 0 h 847"/>
              <a:gd name="T2" fmla="*/ 0 w 82"/>
              <a:gd name="T3" fmla="*/ 2147483647 h 847"/>
              <a:gd name="T4" fmla="*/ 2147483647 w 82"/>
              <a:gd name="T5" fmla="*/ 2147483647 h 847"/>
              <a:gd name="T6" fmla="*/ 2147483647 w 82"/>
              <a:gd name="T7" fmla="*/ 2147483647 h 847"/>
              <a:gd name="T8" fmla="*/ 0 60000 65536"/>
              <a:gd name="T9" fmla="*/ 0 60000 65536"/>
              <a:gd name="T10" fmla="*/ 0 60000 65536"/>
              <a:gd name="T11" fmla="*/ 0 60000 65536"/>
              <a:gd name="T12" fmla="*/ 0 w 82"/>
              <a:gd name="T13" fmla="*/ 0 h 847"/>
              <a:gd name="T14" fmla="*/ 82 w 82"/>
              <a:gd name="T15" fmla="*/ 847 h 84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82" h="847">
                <a:moveTo>
                  <a:pt x="0" y="0"/>
                </a:moveTo>
                <a:lnTo>
                  <a:pt x="0" y="180"/>
                </a:lnTo>
                <a:lnTo>
                  <a:pt x="82" y="180"/>
                </a:lnTo>
                <a:lnTo>
                  <a:pt x="82" y="847"/>
                </a:lnTo>
              </a:path>
            </a:pathLst>
          </a:custGeom>
          <a:noFill/>
          <a:ln w="11113" cap="rnd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62" name="Freeform 86"/>
          <p:cNvSpPr>
            <a:spLocks noEditPoints="1"/>
          </p:cNvSpPr>
          <p:nvPr/>
        </p:nvSpPr>
        <p:spPr bwMode="auto">
          <a:xfrm>
            <a:off x="4408488" y="3994150"/>
            <a:ext cx="222250" cy="241300"/>
          </a:xfrm>
          <a:custGeom>
            <a:avLst/>
            <a:gdLst>
              <a:gd name="T0" fmla="*/ 2147483647 w 140"/>
              <a:gd name="T1" fmla="*/ 0 h 152"/>
              <a:gd name="T2" fmla="*/ 2147483647 w 140"/>
              <a:gd name="T3" fmla="*/ 2147483647 h 152"/>
              <a:gd name="T4" fmla="*/ 0 w 140"/>
              <a:gd name="T5" fmla="*/ 0 h 152"/>
              <a:gd name="T6" fmla="*/ 2147483647 w 140"/>
              <a:gd name="T7" fmla="*/ 2147483647 h 152"/>
              <a:gd name="T8" fmla="*/ 0 60000 65536"/>
              <a:gd name="T9" fmla="*/ 0 60000 65536"/>
              <a:gd name="T10" fmla="*/ 0 60000 65536"/>
              <a:gd name="T11" fmla="*/ 0 60000 65536"/>
              <a:gd name="T12" fmla="*/ 0 w 140"/>
              <a:gd name="T13" fmla="*/ 0 h 152"/>
              <a:gd name="T14" fmla="*/ 140 w 140"/>
              <a:gd name="T15" fmla="*/ 152 h 15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40" h="152">
                <a:moveTo>
                  <a:pt x="140" y="0"/>
                </a:moveTo>
                <a:lnTo>
                  <a:pt x="70" y="152"/>
                </a:lnTo>
                <a:moveTo>
                  <a:pt x="0" y="0"/>
                </a:moveTo>
                <a:lnTo>
                  <a:pt x="70" y="152"/>
                </a:lnTo>
              </a:path>
            </a:pathLst>
          </a:custGeom>
          <a:noFill/>
          <a:ln w="15875" cap="rnd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63" name="Rectangle 87"/>
          <p:cNvSpPr>
            <a:spLocks noChangeArrowheads="1"/>
          </p:cNvSpPr>
          <p:nvPr/>
        </p:nvSpPr>
        <p:spPr bwMode="auto">
          <a:xfrm>
            <a:off x="4910138" y="2895600"/>
            <a:ext cx="1270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algn="l" eaLnBrk="0" hangingPunct="0"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it-IT" sz="1800">
                <a:solidFill>
                  <a:srgbClr val="000000"/>
                </a:solidFill>
                <a:latin typeface="Arial" panose="020B0604020202020204" pitchFamily="34" charset="0"/>
              </a:rPr>
              <a:t>1</a:t>
            </a:r>
            <a:endParaRPr lang="en-US" altLang="it-IT" sz="2000"/>
          </a:p>
        </p:txBody>
      </p:sp>
      <p:sp>
        <p:nvSpPr>
          <p:cNvPr id="24664" name="Rectangle 88"/>
          <p:cNvSpPr>
            <a:spLocks noChangeArrowheads="1"/>
          </p:cNvSpPr>
          <p:nvPr/>
        </p:nvSpPr>
        <p:spPr bwMode="auto">
          <a:xfrm>
            <a:off x="7350125" y="3962400"/>
            <a:ext cx="889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algn="l" eaLnBrk="0" hangingPunct="0"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it-IT" sz="1800">
                <a:solidFill>
                  <a:srgbClr val="000000"/>
                </a:solidFill>
                <a:latin typeface="Arial" panose="020B0604020202020204" pitchFamily="34" charset="0"/>
              </a:rPr>
              <a:t>*</a:t>
            </a:r>
            <a:endParaRPr lang="en-US" altLang="it-IT" sz="2000"/>
          </a:p>
        </p:txBody>
      </p:sp>
      <p:sp>
        <p:nvSpPr>
          <p:cNvPr id="24665" name="Freeform 89"/>
          <p:cNvSpPr>
            <a:spLocks/>
          </p:cNvSpPr>
          <p:nvPr/>
        </p:nvSpPr>
        <p:spPr bwMode="auto">
          <a:xfrm>
            <a:off x="4808538" y="2890838"/>
            <a:ext cx="2778125" cy="1506537"/>
          </a:xfrm>
          <a:custGeom>
            <a:avLst/>
            <a:gdLst>
              <a:gd name="T0" fmla="*/ 0 w 1750"/>
              <a:gd name="T1" fmla="*/ 0 h 949"/>
              <a:gd name="T2" fmla="*/ 0 w 1750"/>
              <a:gd name="T3" fmla="*/ 2147483647 h 949"/>
              <a:gd name="T4" fmla="*/ 2147483647 w 1750"/>
              <a:gd name="T5" fmla="*/ 2147483647 h 949"/>
              <a:gd name="T6" fmla="*/ 2147483647 w 1750"/>
              <a:gd name="T7" fmla="*/ 2147483647 h 949"/>
              <a:gd name="T8" fmla="*/ 0 60000 65536"/>
              <a:gd name="T9" fmla="*/ 0 60000 65536"/>
              <a:gd name="T10" fmla="*/ 0 60000 65536"/>
              <a:gd name="T11" fmla="*/ 0 60000 65536"/>
              <a:gd name="T12" fmla="*/ 0 w 1750"/>
              <a:gd name="T13" fmla="*/ 0 h 949"/>
              <a:gd name="T14" fmla="*/ 1750 w 1750"/>
              <a:gd name="T15" fmla="*/ 949 h 94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750" h="949">
                <a:moveTo>
                  <a:pt x="0" y="0"/>
                </a:moveTo>
                <a:lnTo>
                  <a:pt x="0" y="180"/>
                </a:lnTo>
                <a:lnTo>
                  <a:pt x="1750" y="180"/>
                </a:lnTo>
                <a:lnTo>
                  <a:pt x="1750" y="949"/>
                </a:lnTo>
              </a:path>
            </a:pathLst>
          </a:custGeom>
          <a:noFill/>
          <a:ln w="11113" cap="rnd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66" name="Freeform 90"/>
          <p:cNvSpPr>
            <a:spLocks noEditPoints="1"/>
          </p:cNvSpPr>
          <p:nvPr/>
        </p:nvSpPr>
        <p:spPr bwMode="auto">
          <a:xfrm>
            <a:off x="7477125" y="4156075"/>
            <a:ext cx="220663" cy="241300"/>
          </a:xfrm>
          <a:custGeom>
            <a:avLst/>
            <a:gdLst>
              <a:gd name="T0" fmla="*/ 2147483647 w 139"/>
              <a:gd name="T1" fmla="*/ 0 h 152"/>
              <a:gd name="T2" fmla="*/ 2147483647 w 139"/>
              <a:gd name="T3" fmla="*/ 2147483647 h 152"/>
              <a:gd name="T4" fmla="*/ 0 w 139"/>
              <a:gd name="T5" fmla="*/ 0 h 152"/>
              <a:gd name="T6" fmla="*/ 2147483647 w 139"/>
              <a:gd name="T7" fmla="*/ 2147483647 h 152"/>
              <a:gd name="T8" fmla="*/ 0 60000 65536"/>
              <a:gd name="T9" fmla="*/ 0 60000 65536"/>
              <a:gd name="T10" fmla="*/ 0 60000 65536"/>
              <a:gd name="T11" fmla="*/ 0 60000 65536"/>
              <a:gd name="T12" fmla="*/ 0 w 139"/>
              <a:gd name="T13" fmla="*/ 0 h 152"/>
              <a:gd name="T14" fmla="*/ 139 w 139"/>
              <a:gd name="T15" fmla="*/ 152 h 15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39" h="152">
                <a:moveTo>
                  <a:pt x="139" y="0"/>
                </a:moveTo>
                <a:lnTo>
                  <a:pt x="69" y="152"/>
                </a:lnTo>
                <a:moveTo>
                  <a:pt x="0" y="0"/>
                </a:moveTo>
                <a:lnTo>
                  <a:pt x="69" y="152"/>
                </a:lnTo>
              </a:path>
            </a:pathLst>
          </a:custGeom>
          <a:noFill/>
          <a:ln w="15875" cap="rnd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67" name="Line 91"/>
          <p:cNvSpPr>
            <a:spLocks noChangeShapeType="1"/>
          </p:cNvSpPr>
          <p:nvPr/>
        </p:nvSpPr>
        <p:spPr bwMode="auto">
          <a:xfrm>
            <a:off x="5562600" y="5105400"/>
            <a:ext cx="1143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591500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it-IT"/>
              <a:t>Association</a:t>
            </a:r>
            <a:r>
              <a:rPr lang="en-US" altLang="it-IT"/>
              <a:t> :1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GB" altLang="it-IT"/>
              <a:t>From Exam towards Course</a:t>
            </a:r>
            <a:endParaRPr lang="en-US" altLang="it-IT"/>
          </a:p>
        </p:txBody>
      </p:sp>
      <p:sp>
        <p:nvSpPr>
          <p:cNvPr id="25604" name="Rectangle 4"/>
          <p:cNvSpPr>
            <a:spLocks noChangeArrowheads="1"/>
          </p:cNvSpPr>
          <p:nvPr/>
        </p:nvSpPr>
        <p:spPr bwMode="auto">
          <a:xfrm>
            <a:off x="1911350" y="2368550"/>
            <a:ext cx="1816100" cy="20447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it-IT" altLang="it-IT" sz="2000"/>
          </a:p>
        </p:txBody>
      </p:sp>
      <p:sp>
        <p:nvSpPr>
          <p:cNvPr id="25605" name="Rectangle 5"/>
          <p:cNvSpPr>
            <a:spLocks noChangeArrowheads="1"/>
          </p:cNvSpPr>
          <p:nvPr/>
        </p:nvSpPr>
        <p:spPr bwMode="auto">
          <a:xfrm>
            <a:off x="1889125" y="2741613"/>
            <a:ext cx="184150" cy="82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 algn="l" eaLnBrk="0" hangingPunct="0"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it-IT" altLang="it-IT" sz="1600"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it-IT" altLang="it-IT" sz="1600"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it-IT" altLang="it-IT" sz="1600">
              <a:latin typeface="Arial" panose="020B0604020202020204" pitchFamily="34" charset="0"/>
            </a:endParaRPr>
          </a:p>
        </p:txBody>
      </p:sp>
      <p:sp>
        <p:nvSpPr>
          <p:cNvPr id="25606" name="Rectangle 6"/>
          <p:cNvSpPr>
            <a:spLocks noChangeArrowheads="1"/>
          </p:cNvSpPr>
          <p:nvPr/>
        </p:nvSpPr>
        <p:spPr bwMode="auto">
          <a:xfrm>
            <a:off x="2311400" y="2360613"/>
            <a:ext cx="725488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 algn="l" eaLnBrk="0" hangingPunct="0"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 algn="ctr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it-IT" altLang="it-IT" sz="1600" b="1">
                <a:latin typeface="Arial" panose="020B0604020202020204" pitchFamily="34" charset="0"/>
              </a:rPr>
              <a:t>Exam</a:t>
            </a:r>
          </a:p>
        </p:txBody>
      </p:sp>
      <p:sp>
        <p:nvSpPr>
          <p:cNvPr id="25607" name="Line 7"/>
          <p:cNvSpPr>
            <a:spLocks noChangeShapeType="1"/>
          </p:cNvSpPr>
          <p:nvPr/>
        </p:nvSpPr>
        <p:spPr bwMode="auto">
          <a:xfrm>
            <a:off x="1905000" y="3657600"/>
            <a:ext cx="18288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608" name="Line 8"/>
          <p:cNvSpPr>
            <a:spLocks noChangeShapeType="1"/>
          </p:cNvSpPr>
          <p:nvPr/>
        </p:nvSpPr>
        <p:spPr bwMode="auto">
          <a:xfrm>
            <a:off x="1905000" y="2667000"/>
            <a:ext cx="18288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609" name="Rectangle 9"/>
          <p:cNvSpPr>
            <a:spLocks noChangeArrowheads="1"/>
          </p:cNvSpPr>
          <p:nvPr/>
        </p:nvSpPr>
        <p:spPr bwMode="auto">
          <a:xfrm>
            <a:off x="5715000" y="2362200"/>
            <a:ext cx="1816100" cy="20447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it-IT" altLang="it-IT" sz="2000"/>
          </a:p>
        </p:txBody>
      </p:sp>
      <p:sp>
        <p:nvSpPr>
          <p:cNvPr id="25610" name="Rectangle 10"/>
          <p:cNvSpPr>
            <a:spLocks noChangeArrowheads="1"/>
          </p:cNvSpPr>
          <p:nvPr/>
        </p:nvSpPr>
        <p:spPr bwMode="auto">
          <a:xfrm>
            <a:off x="5692775" y="2735263"/>
            <a:ext cx="184150" cy="82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 algn="l" eaLnBrk="0" hangingPunct="0"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it-IT" altLang="it-IT" sz="1600"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it-IT" altLang="it-IT" sz="1600"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it-IT" altLang="it-IT" sz="1600">
              <a:latin typeface="Arial" panose="020B0604020202020204" pitchFamily="34" charset="0"/>
            </a:endParaRPr>
          </a:p>
        </p:txBody>
      </p:sp>
      <p:sp>
        <p:nvSpPr>
          <p:cNvPr id="25611" name="Rectangle 11"/>
          <p:cNvSpPr>
            <a:spLocks noChangeArrowheads="1"/>
          </p:cNvSpPr>
          <p:nvPr/>
        </p:nvSpPr>
        <p:spPr bwMode="auto">
          <a:xfrm>
            <a:off x="5692775" y="3649663"/>
            <a:ext cx="18415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 algn="l" eaLnBrk="0" hangingPunct="0"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it-IT" altLang="it-IT" sz="1600"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it-IT" altLang="it-IT" sz="1600">
              <a:latin typeface="Arial" panose="020B0604020202020204" pitchFamily="34" charset="0"/>
            </a:endParaRPr>
          </a:p>
        </p:txBody>
      </p:sp>
      <p:sp>
        <p:nvSpPr>
          <p:cNvPr id="25612" name="Rectangle 12"/>
          <p:cNvSpPr>
            <a:spLocks noChangeArrowheads="1"/>
          </p:cNvSpPr>
          <p:nvPr/>
        </p:nvSpPr>
        <p:spPr bwMode="auto">
          <a:xfrm>
            <a:off x="5708650" y="2736850"/>
            <a:ext cx="184150" cy="82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 algn="l" eaLnBrk="0" hangingPunct="0"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it-IT" altLang="it-IT" sz="1600"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it-IT" altLang="it-IT" sz="1600"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it-IT" altLang="it-IT" sz="1600">
              <a:latin typeface="Arial" panose="020B0604020202020204" pitchFamily="34" charset="0"/>
            </a:endParaRPr>
          </a:p>
        </p:txBody>
      </p:sp>
      <p:sp>
        <p:nvSpPr>
          <p:cNvPr id="25613" name="Rectangle 13"/>
          <p:cNvSpPr>
            <a:spLocks noChangeArrowheads="1"/>
          </p:cNvSpPr>
          <p:nvPr/>
        </p:nvSpPr>
        <p:spPr bwMode="auto">
          <a:xfrm>
            <a:off x="6038850" y="2354263"/>
            <a:ext cx="8826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 algn="l" eaLnBrk="0" hangingPunct="0"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 algn="ctr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it-IT" altLang="it-IT" sz="1600" b="1">
                <a:latin typeface="Arial" panose="020B0604020202020204" pitchFamily="34" charset="0"/>
              </a:rPr>
              <a:t>Course</a:t>
            </a:r>
          </a:p>
        </p:txBody>
      </p:sp>
      <p:sp>
        <p:nvSpPr>
          <p:cNvPr id="25614" name="Line 14"/>
          <p:cNvSpPr>
            <a:spLocks noChangeShapeType="1"/>
          </p:cNvSpPr>
          <p:nvPr/>
        </p:nvSpPr>
        <p:spPr bwMode="auto">
          <a:xfrm>
            <a:off x="5708650" y="3651250"/>
            <a:ext cx="18288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615" name="Line 15"/>
          <p:cNvSpPr>
            <a:spLocks noChangeShapeType="1"/>
          </p:cNvSpPr>
          <p:nvPr/>
        </p:nvSpPr>
        <p:spPr bwMode="auto">
          <a:xfrm>
            <a:off x="5708650" y="2660650"/>
            <a:ext cx="18288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616" name="Line 16"/>
          <p:cNvSpPr>
            <a:spLocks noChangeShapeType="1"/>
          </p:cNvSpPr>
          <p:nvPr/>
        </p:nvSpPr>
        <p:spPr bwMode="auto">
          <a:xfrm>
            <a:off x="3733800" y="3352800"/>
            <a:ext cx="19812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617" name="Rectangle 17"/>
          <p:cNvSpPr>
            <a:spLocks noChangeArrowheads="1"/>
          </p:cNvSpPr>
          <p:nvPr/>
        </p:nvSpPr>
        <p:spPr bwMode="auto">
          <a:xfrm>
            <a:off x="838200" y="4568825"/>
            <a:ext cx="3187700" cy="1465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 algn="l" eaLnBrk="0" hangingPunct="0"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it-IT" altLang="it-IT" sz="1800" b="1">
                <a:latin typeface="Courier New" panose="02070309020205020404" pitchFamily="49" charset="0"/>
              </a:rPr>
              <a:t>Class Exam {</a:t>
            </a:r>
            <a:br>
              <a:rPr lang="it-IT" altLang="it-IT" sz="1800" b="1">
                <a:latin typeface="Courier New" panose="02070309020205020404" pitchFamily="49" charset="0"/>
              </a:rPr>
            </a:br>
            <a:r>
              <a:rPr lang="it-IT" altLang="it-IT" sz="1800" b="1">
                <a:latin typeface="Courier New" panose="02070309020205020404" pitchFamily="49" charset="0"/>
              </a:rPr>
              <a:t>  Course c;</a:t>
            </a:r>
          </a:p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it-IT" altLang="it-IT" sz="1800" b="1">
                <a:latin typeface="Courier New" panose="02070309020205020404" pitchFamily="49" charset="0"/>
              </a:rPr>
              <a:t>  setCourse(Course c){</a:t>
            </a:r>
          </a:p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it-IT" altLang="it-IT" sz="1800" b="1">
                <a:latin typeface="Courier New" panose="02070309020205020404" pitchFamily="49" charset="0"/>
              </a:rPr>
              <a:t>    this.c=c;}</a:t>
            </a:r>
          </a:p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it-IT" altLang="it-IT" sz="1800" b="1">
                <a:latin typeface="Courier New" panose="02070309020205020404" pitchFamily="49" charset="0"/>
              </a:rPr>
              <a:t>}</a:t>
            </a:r>
          </a:p>
        </p:txBody>
      </p:sp>
      <p:sp>
        <p:nvSpPr>
          <p:cNvPr id="25618" name="Text Box 18"/>
          <p:cNvSpPr txBox="1">
            <a:spLocks noChangeArrowheads="1"/>
          </p:cNvSpPr>
          <p:nvPr/>
        </p:nvSpPr>
        <p:spPr bwMode="auto">
          <a:xfrm>
            <a:off x="3759200" y="2871788"/>
            <a:ext cx="3032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it-IT" altLang="it-IT" sz="2400">
                <a:latin typeface="Arial" panose="020B0604020202020204" pitchFamily="34" charset="0"/>
              </a:rPr>
              <a:t>*</a:t>
            </a:r>
            <a:endParaRPr lang="en-US" altLang="it-IT" sz="2400">
              <a:latin typeface="Arial" panose="020B0604020202020204" pitchFamily="34" charset="0"/>
            </a:endParaRPr>
          </a:p>
        </p:txBody>
      </p:sp>
      <p:sp>
        <p:nvSpPr>
          <p:cNvPr id="25619" name="Text Box 19"/>
          <p:cNvSpPr txBox="1">
            <a:spLocks noChangeArrowheads="1"/>
          </p:cNvSpPr>
          <p:nvPr/>
        </p:nvSpPr>
        <p:spPr bwMode="auto">
          <a:xfrm>
            <a:off x="5257800" y="2895600"/>
            <a:ext cx="3540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it-IT" sz="2400">
                <a:solidFill>
                  <a:srgbClr val="FF3300"/>
                </a:solidFill>
                <a:latin typeface="Arial" panose="020B0604020202020204" pitchFamily="34" charset="0"/>
              </a:rPr>
              <a:t>1</a:t>
            </a:r>
          </a:p>
        </p:txBody>
      </p:sp>
      <p:sp>
        <p:nvSpPr>
          <p:cNvPr id="25620" name="Rectangle 20"/>
          <p:cNvSpPr>
            <a:spLocks noChangeArrowheads="1"/>
          </p:cNvSpPr>
          <p:nvPr/>
        </p:nvSpPr>
        <p:spPr bwMode="auto">
          <a:xfrm>
            <a:off x="5562600" y="4724400"/>
            <a:ext cx="2095500" cy="103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 algn="l" eaLnBrk="0" hangingPunct="0"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it-IT" altLang="it-IT" sz="1800" b="1">
                <a:latin typeface="Courier New" panose="02070309020205020404" pitchFamily="49" charset="0"/>
              </a:rPr>
              <a:t>Class Course {</a:t>
            </a:r>
          </a:p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it-IT" altLang="it-IT" sz="800" b="1">
              <a:latin typeface="Courier New" panose="02070309020205020404" pitchFamily="49" charset="0"/>
            </a:endParaRPr>
          </a:p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it-IT" altLang="it-IT" sz="1800" b="1">
                <a:latin typeface="Courier New" panose="02070309020205020404" pitchFamily="49" charset="0"/>
              </a:rPr>
              <a:t>  </a:t>
            </a:r>
          </a:p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it-IT" altLang="it-IT" sz="1800" b="1">
                <a:latin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838870946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it-IT"/>
              <a:t>Association</a:t>
            </a:r>
            <a:r>
              <a:rPr lang="en-US" altLang="it-IT"/>
              <a:t> :n 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GB" altLang="it-IT"/>
              <a:t>From</a:t>
            </a:r>
            <a:r>
              <a:rPr lang="en-US" altLang="it-IT"/>
              <a:t> C</a:t>
            </a:r>
            <a:r>
              <a:rPr lang="en-GB" altLang="it-IT"/>
              <a:t>ourse towards Exams</a:t>
            </a:r>
            <a:endParaRPr lang="en-US" altLang="it-IT"/>
          </a:p>
        </p:txBody>
      </p:sp>
      <p:sp>
        <p:nvSpPr>
          <p:cNvPr id="26628" name="Rectangle 4"/>
          <p:cNvSpPr>
            <a:spLocks noChangeArrowheads="1"/>
          </p:cNvSpPr>
          <p:nvPr/>
        </p:nvSpPr>
        <p:spPr bwMode="auto">
          <a:xfrm>
            <a:off x="1622425" y="2266950"/>
            <a:ext cx="1816100" cy="20447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it-IT" altLang="it-IT" sz="2000"/>
          </a:p>
        </p:txBody>
      </p:sp>
      <p:sp>
        <p:nvSpPr>
          <p:cNvPr id="26629" name="Rectangle 5"/>
          <p:cNvSpPr>
            <a:spLocks noChangeArrowheads="1"/>
          </p:cNvSpPr>
          <p:nvPr/>
        </p:nvSpPr>
        <p:spPr bwMode="auto">
          <a:xfrm>
            <a:off x="1600200" y="2640013"/>
            <a:ext cx="184150" cy="82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 algn="l" eaLnBrk="0" hangingPunct="0"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it-IT" altLang="it-IT" sz="1600"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it-IT" altLang="it-IT" sz="1600"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it-IT" altLang="it-IT" sz="1600">
              <a:latin typeface="Arial" panose="020B0604020202020204" pitchFamily="34" charset="0"/>
            </a:endParaRPr>
          </a:p>
        </p:txBody>
      </p:sp>
      <p:sp>
        <p:nvSpPr>
          <p:cNvPr id="26630" name="Rectangle 6"/>
          <p:cNvSpPr>
            <a:spLocks noChangeArrowheads="1"/>
          </p:cNvSpPr>
          <p:nvPr/>
        </p:nvSpPr>
        <p:spPr bwMode="auto">
          <a:xfrm>
            <a:off x="2022475" y="2259013"/>
            <a:ext cx="725488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 algn="l" eaLnBrk="0" hangingPunct="0"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 algn="ctr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it-IT" altLang="it-IT" sz="1600" b="1">
                <a:latin typeface="Arial" panose="020B0604020202020204" pitchFamily="34" charset="0"/>
              </a:rPr>
              <a:t>Exam</a:t>
            </a:r>
          </a:p>
        </p:txBody>
      </p:sp>
      <p:sp>
        <p:nvSpPr>
          <p:cNvPr id="26631" name="Line 7"/>
          <p:cNvSpPr>
            <a:spLocks noChangeShapeType="1"/>
          </p:cNvSpPr>
          <p:nvPr/>
        </p:nvSpPr>
        <p:spPr bwMode="auto">
          <a:xfrm>
            <a:off x="1616075" y="3556000"/>
            <a:ext cx="18288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632" name="Line 8"/>
          <p:cNvSpPr>
            <a:spLocks noChangeShapeType="1"/>
          </p:cNvSpPr>
          <p:nvPr/>
        </p:nvSpPr>
        <p:spPr bwMode="auto">
          <a:xfrm>
            <a:off x="1616075" y="2565400"/>
            <a:ext cx="18288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633" name="Rectangle 9"/>
          <p:cNvSpPr>
            <a:spLocks noChangeArrowheads="1"/>
          </p:cNvSpPr>
          <p:nvPr/>
        </p:nvSpPr>
        <p:spPr bwMode="auto">
          <a:xfrm>
            <a:off x="5426075" y="2260600"/>
            <a:ext cx="1816100" cy="20447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it-IT" altLang="it-IT" sz="2000"/>
          </a:p>
        </p:txBody>
      </p:sp>
      <p:sp>
        <p:nvSpPr>
          <p:cNvPr id="26634" name="Rectangle 10"/>
          <p:cNvSpPr>
            <a:spLocks noChangeArrowheads="1"/>
          </p:cNvSpPr>
          <p:nvPr/>
        </p:nvSpPr>
        <p:spPr bwMode="auto">
          <a:xfrm>
            <a:off x="5403850" y="2633663"/>
            <a:ext cx="184150" cy="82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 algn="l" eaLnBrk="0" hangingPunct="0"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it-IT" altLang="it-IT" sz="1600"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it-IT" altLang="it-IT" sz="1600"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it-IT" altLang="it-IT" sz="1600">
              <a:latin typeface="Arial" panose="020B0604020202020204" pitchFamily="34" charset="0"/>
            </a:endParaRPr>
          </a:p>
        </p:txBody>
      </p:sp>
      <p:sp>
        <p:nvSpPr>
          <p:cNvPr id="26635" name="Rectangle 11"/>
          <p:cNvSpPr>
            <a:spLocks noChangeArrowheads="1"/>
          </p:cNvSpPr>
          <p:nvPr/>
        </p:nvSpPr>
        <p:spPr bwMode="auto">
          <a:xfrm>
            <a:off x="5403850" y="3548063"/>
            <a:ext cx="18415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 algn="l" eaLnBrk="0" hangingPunct="0"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it-IT" altLang="it-IT" sz="1600"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it-IT" altLang="it-IT" sz="1600">
              <a:latin typeface="Arial" panose="020B0604020202020204" pitchFamily="34" charset="0"/>
            </a:endParaRPr>
          </a:p>
        </p:txBody>
      </p:sp>
      <p:sp>
        <p:nvSpPr>
          <p:cNvPr id="26636" name="Rectangle 12"/>
          <p:cNvSpPr>
            <a:spLocks noChangeArrowheads="1"/>
          </p:cNvSpPr>
          <p:nvPr/>
        </p:nvSpPr>
        <p:spPr bwMode="auto">
          <a:xfrm>
            <a:off x="5753100" y="2252663"/>
            <a:ext cx="8826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 algn="l" eaLnBrk="0" hangingPunct="0"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 algn="ctr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it-IT" altLang="it-IT" sz="1600" b="1">
                <a:latin typeface="Arial" panose="020B0604020202020204" pitchFamily="34" charset="0"/>
              </a:rPr>
              <a:t>Course</a:t>
            </a:r>
          </a:p>
        </p:txBody>
      </p:sp>
      <p:sp>
        <p:nvSpPr>
          <p:cNvPr id="26637" name="Line 13"/>
          <p:cNvSpPr>
            <a:spLocks noChangeShapeType="1"/>
          </p:cNvSpPr>
          <p:nvPr/>
        </p:nvSpPr>
        <p:spPr bwMode="auto">
          <a:xfrm>
            <a:off x="5419725" y="3549650"/>
            <a:ext cx="18288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638" name="Line 14"/>
          <p:cNvSpPr>
            <a:spLocks noChangeShapeType="1"/>
          </p:cNvSpPr>
          <p:nvPr/>
        </p:nvSpPr>
        <p:spPr bwMode="auto">
          <a:xfrm>
            <a:off x="5419725" y="2559050"/>
            <a:ext cx="18288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639" name="Line 15"/>
          <p:cNvSpPr>
            <a:spLocks noChangeShapeType="1"/>
          </p:cNvSpPr>
          <p:nvPr/>
        </p:nvSpPr>
        <p:spPr bwMode="auto">
          <a:xfrm>
            <a:off x="3444875" y="3251200"/>
            <a:ext cx="19812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640" name="Rectangle 16"/>
          <p:cNvSpPr>
            <a:spLocks noChangeArrowheads="1"/>
          </p:cNvSpPr>
          <p:nvPr/>
        </p:nvSpPr>
        <p:spPr bwMode="auto">
          <a:xfrm>
            <a:off x="3690938" y="4572000"/>
            <a:ext cx="5453062" cy="173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 algn="l" eaLnBrk="0" hangingPunct="0"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it-IT" altLang="it-IT" sz="1800" b="1">
                <a:latin typeface="Courier New" panose="02070309020205020404" pitchFamily="49" charset="0"/>
              </a:rPr>
              <a:t>Class Course {</a:t>
            </a:r>
          </a:p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it-IT" altLang="it-IT" sz="800" b="1">
              <a:latin typeface="Courier New" panose="02070309020205020404" pitchFamily="49" charset="0"/>
            </a:endParaRPr>
          </a:p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it-IT" altLang="it-IT" sz="1800" b="1">
                <a:latin typeface="Courier New" panose="02070309020205020404" pitchFamily="49" charset="0"/>
              </a:rPr>
              <a:t>  ArrayList exams;</a:t>
            </a:r>
          </a:p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it-IT" altLang="it-IT" sz="800" b="1">
              <a:latin typeface="Courier New" panose="02070309020205020404" pitchFamily="49" charset="0"/>
            </a:endParaRPr>
          </a:p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it-IT" altLang="it-IT" sz="1800" b="1">
                <a:latin typeface="Courier New" panose="02070309020205020404" pitchFamily="49" charset="0"/>
              </a:rPr>
              <a:t>  Course(){ exams = new ArrayList</a:t>
            </a:r>
            <a:r>
              <a:rPr lang="it-IT" altLang="it-IT" sz="2000"/>
              <a:t> </a:t>
            </a:r>
            <a:r>
              <a:rPr lang="it-IT" altLang="it-IT" sz="1800" b="1">
                <a:latin typeface="Courier New" panose="02070309020205020404" pitchFamily="49" charset="0"/>
              </a:rPr>
              <a:t>(); }</a:t>
            </a:r>
          </a:p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it-IT" altLang="it-IT" sz="1800" b="1">
                <a:latin typeface="Courier New" panose="02070309020205020404" pitchFamily="49" charset="0"/>
              </a:rPr>
              <a:t>  addExam(Exam e){ exams.add(e);}</a:t>
            </a:r>
          </a:p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it-IT" altLang="it-IT" sz="1800" b="1">
                <a:latin typeface="Courier New" panose="02070309020205020404" pitchFamily="49" charset="0"/>
              </a:rPr>
              <a:t>}</a:t>
            </a:r>
          </a:p>
        </p:txBody>
      </p:sp>
      <p:sp>
        <p:nvSpPr>
          <p:cNvPr id="26641" name="Text Box 17"/>
          <p:cNvSpPr txBox="1">
            <a:spLocks noChangeArrowheads="1"/>
          </p:cNvSpPr>
          <p:nvPr/>
        </p:nvSpPr>
        <p:spPr bwMode="auto">
          <a:xfrm>
            <a:off x="3470275" y="2770188"/>
            <a:ext cx="3032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it-IT" sz="2400">
                <a:solidFill>
                  <a:srgbClr val="FF3300"/>
                </a:solidFill>
                <a:latin typeface="Arial" panose="020B0604020202020204" pitchFamily="34" charset="0"/>
              </a:rPr>
              <a:t>*</a:t>
            </a:r>
          </a:p>
        </p:txBody>
      </p:sp>
      <p:sp>
        <p:nvSpPr>
          <p:cNvPr id="26642" name="Text Box 18"/>
          <p:cNvSpPr txBox="1">
            <a:spLocks noChangeArrowheads="1"/>
          </p:cNvSpPr>
          <p:nvPr/>
        </p:nvSpPr>
        <p:spPr bwMode="auto">
          <a:xfrm>
            <a:off x="4968875" y="2786063"/>
            <a:ext cx="3540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it-IT" sz="2400">
                <a:latin typeface="Arial" panose="020B0604020202020204" pitchFamily="34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9796422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>
          <a:xfrm>
            <a:off x="179388" y="188913"/>
            <a:ext cx="8610600" cy="914400"/>
          </a:xfrm>
        </p:spPr>
        <p:txBody>
          <a:bodyPr/>
          <a:lstStyle/>
          <a:p>
            <a:pPr eaLnBrk="1" hangingPunct="1"/>
            <a:r>
              <a:rPr lang="en-US" altLang="it-IT" dirty="0"/>
              <a:t>System process</a:t>
            </a:r>
          </a:p>
        </p:txBody>
      </p:sp>
      <p:sp>
        <p:nvSpPr>
          <p:cNvPr id="56323" name="Text Box 5"/>
          <p:cNvSpPr txBox="1">
            <a:spLocks noChangeArrowheads="1"/>
          </p:cNvSpPr>
          <p:nvPr/>
        </p:nvSpPr>
        <p:spPr bwMode="auto">
          <a:xfrm>
            <a:off x="3348038" y="1125538"/>
            <a:ext cx="1944687" cy="8350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6633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it-IT" sz="1600" dirty="0"/>
              <a:t>System Requirements   engineering</a:t>
            </a:r>
          </a:p>
        </p:txBody>
      </p:sp>
      <p:sp>
        <p:nvSpPr>
          <p:cNvPr id="56324" name="AutoShape 6"/>
          <p:cNvSpPr>
            <a:spLocks noChangeArrowheads="1"/>
          </p:cNvSpPr>
          <p:nvPr/>
        </p:nvSpPr>
        <p:spPr bwMode="auto">
          <a:xfrm>
            <a:off x="3563938" y="2205038"/>
            <a:ext cx="1514475" cy="431800"/>
          </a:xfrm>
          <a:prstGeom prst="foldedCorner">
            <a:avLst>
              <a:gd name="adj" fmla="val 125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6633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it-IT" sz="1200"/>
              <a:t>System Requirement </a:t>
            </a:r>
          </a:p>
        </p:txBody>
      </p:sp>
      <p:sp>
        <p:nvSpPr>
          <p:cNvPr id="56325" name="Text Box 28"/>
          <p:cNvSpPr txBox="1">
            <a:spLocks noChangeArrowheads="1"/>
          </p:cNvSpPr>
          <p:nvPr/>
        </p:nvSpPr>
        <p:spPr bwMode="auto">
          <a:xfrm>
            <a:off x="3419475" y="2852738"/>
            <a:ext cx="1944688" cy="3460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6633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it-IT" sz="1600"/>
              <a:t>System design  </a:t>
            </a:r>
          </a:p>
        </p:txBody>
      </p:sp>
      <p:sp>
        <p:nvSpPr>
          <p:cNvPr id="56326" name="AutoShape 29"/>
          <p:cNvSpPr>
            <a:spLocks noChangeArrowheads="1"/>
          </p:cNvSpPr>
          <p:nvPr/>
        </p:nvSpPr>
        <p:spPr bwMode="auto">
          <a:xfrm>
            <a:off x="3563938" y="3500438"/>
            <a:ext cx="1514475" cy="431800"/>
          </a:xfrm>
          <a:prstGeom prst="foldedCorner">
            <a:avLst>
              <a:gd name="adj" fmla="val 125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6633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it-IT" sz="1200"/>
              <a:t>System design </a:t>
            </a:r>
          </a:p>
        </p:txBody>
      </p:sp>
      <p:sp>
        <p:nvSpPr>
          <p:cNvPr id="56327" name="Text Box 30"/>
          <p:cNvSpPr txBox="1">
            <a:spLocks noChangeArrowheads="1"/>
          </p:cNvSpPr>
          <p:nvPr/>
        </p:nvSpPr>
        <p:spPr bwMode="auto">
          <a:xfrm>
            <a:off x="5364163" y="4149725"/>
            <a:ext cx="2447925" cy="8302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6633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it-IT" sz="1600" dirty="0"/>
              <a:t>Software process (requirement, design, implementation, test)</a:t>
            </a:r>
          </a:p>
        </p:txBody>
      </p:sp>
      <p:sp>
        <p:nvSpPr>
          <p:cNvPr id="56328" name="Text Box 31"/>
          <p:cNvSpPr txBox="1">
            <a:spLocks noChangeArrowheads="1"/>
          </p:cNvSpPr>
          <p:nvPr/>
        </p:nvSpPr>
        <p:spPr bwMode="auto">
          <a:xfrm>
            <a:off x="900113" y="4149725"/>
            <a:ext cx="2735262" cy="8350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6633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it-IT" sz="1600"/>
              <a:t>Hardware development (requirement, design, implementation, test)</a:t>
            </a:r>
          </a:p>
        </p:txBody>
      </p:sp>
      <p:sp>
        <p:nvSpPr>
          <p:cNvPr id="56329" name="Text Box 32"/>
          <p:cNvSpPr txBox="1">
            <a:spLocks noChangeArrowheads="1"/>
          </p:cNvSpPr>
          <p:nvPr/>
        </p:nvSpPr>
        <p:spPr bwMode="auto">
          <a:xfrm>
            <a:off x="3419475" y="5229225"/>
            <a:ext cx="1944688" cy="5905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6633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it-IT" sz="1600"/>
              <a:t>System integration, test  </a:t>
            </a:r>
          </a:p>
        </p:txBody>
      </p:sp>
      <p:sp>
        <p:nvSpPr>
          <p:cNvPr id="56330" name="Line 33"/>
          <p:cNvSpPr>
            <a:spLocks noChangeShapeType="1"/>
          </p:cNvSpPr>
          <p:nvPr/>
        </p:nvSpPr>
        <p:spPr bwMode="auto">
          <a:xfrm>
            <a:off x="4284663" y="1989138"/>
            <a:ext cx="0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6331" name="Line 34"/>
          <p:cNvSpPr>
            <a:spLocks noChangeShapeType="1"/>
          </p:cNvSpPr>
          <p:nvPr/>
        </p:nvSpPr>
        <p:spPr bwMode="auto">
          <a:xfrm>
            <a:off x="4284663" y="2636838"/>
            <a:ext cx="0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6332" name="Line 35"/>
          <p:cNvSpPr>
            <a:spLocks noChangeShapeType="1"/>
          </p:cNvSpPr>
          <p:nvPr/>
        </p:nvSpPr>
        <p:spPr bwMode="auto">
          <a:xfrm>
            <a:off x="4284663" y="3213100"/>
            <a:ext cx="0" cy="287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6333" name="AutoShape 36"/>
          <p:cNvSpPr>
            <a:spLocks noChangeArrowheads="1"/>
          </p:cNvSpPr>
          <p:nvPr/>
        </p:nvSpPr>
        <p:spPr bwMode="auto">
          <a:xfrm>
            <a:off x="5651500" y="5084763"/>
            <a:ext cx="1514475" cy="431800"/>
          </a:xfrm>
          <a:prstGeom prst="foldedCorner">
            <a:avLst>
              <a:gd name="adj" fmla="val 125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6633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it-IT" sz="1200"/>
              <a:t>Software </a:t>
            </a:r>
          </a:p>
        </p:txBody>
      </p:sp>
      <p:sp>
        <p:nvSpPr>
          <p:cNvPr id="56334" name="AutoShape 37"/>
          <p:cNvSpPr>
            <a:spLocks noChangeArrowheads="1"/>
          </p:cNvSpPr>
          <p:nvPr/>
        </p:nvSpPr>
        <p:spPr bwMode="auto">
          <a:xfrm>
            <a:off x="1476375" y="5157788"/>
            <a:ext cx="1514475" cy="431800"/>
          </a:xfrm>
          <a:prstGeom prst="foldedCorner">
            <a:avLst>
              <a:gd name="adj" fmla="val 125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6633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it-IT" sz="1200"/>
              <a:t>Hardware </a:t>
            </a:r>
          </a:p>
        </p:txBody>
      </p:sp>
      <p:sp>
        <p:nvSpPr>
          <p:cNvPr id="56335" name="AutoShape 38"/>
          <p:cNvSpPr>
            <a:spLocks noChangeArrowheads="1"/>
          </p:cNvSpPr>
          <p:nvPr/>
        </p:nvSpPr>
        <p:spPr bwMode="auto">
          <a:xfrm>
            <a:off x="3708400" y="6021388"/>
            <a:ext cx="1514475" cy="431800"/>
          </a:xfrm>
          <a:prstGeom prst="foldedCorner">
            <a:avLst>
              <a:gd name="adj" fmla="val 125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6633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it-IT" sz="1200"/>
              <a:t>System </a:t>
            </a:r>
          </a:p>
        </p:txBody>
      </p:sp>
      <p:sp>
        <p:nvSpPr>
          <p:cNvPr id="56336" name="Line 39"/>
          <p:cNvSpPr>
            <a:spLocks noChangeShapeType="1"/>
          </p:cNvSpPr>
          <p:nvPr/>
        </p:nvSpPr>
        <p:spPr bwMode="auto">
          <a:xfrm flipH="1">
            <a:off x="2916238" y="3933825"/>
            <a:ext cx="1223962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6337" name="Line 40"/>
          <p:cNvSpPr>
            <a:spLocks noChangeShapeType="1"/>
          </p:cNvSpPr>
          <p:nvPr/>
        </p:nvSpPr>
        <p:spPr bwMode="auto">
          <a:xfrm>
            <a:off x="4427538" y="3933825"/>
            <a:ext cx="1152525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6338" name="Line 41"/>
          <p:cNvSpPr>
            <a:spLocks noChangeShapeType="1"/>
          </p:cNvSpPr>
          <p:nvPr/>
        </p:nvSpPr>
        <p:spPr bwMode="auto">
          <a:xfrm>
            <a:off x="2268538" y="5013325"/>
            <a:ext cx="0" cy="1444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6339" name="Line 42"/>
          <p:cNvSpPr>
            <a:spLocks noChangeShapeType="1"/>
          </p:cNvSpPr>
          <p:nvPr/>
        </p:nvSpPr>
        <p:spPr bwMode="auto">
          <a:xfrm>
            <a:off x="6443663" y="4941888"/>
            <a:ext cx="0" cy="1428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6340" name="Line 43"/>
          <p:cNvSpPr>
            <a:spLocks noChangeShapeType="1"/>
          </p:cNvSpPr>
          <p:nvPr/>
        </p:nvSpPr>
        <p:spPr bwMode="auto">
          <a:xfrm>
            <a:off x="2987675" y="5373688"/>
            <a:ext cx="431800" cy="714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6341" name="Line 44"/>
          <p:cNvSpPr>
            <a:spLocks noChangeShapeType="1"/>
          </p:cNvSpPr>
          <p:nvPr/>
        </p:nvSpPr>
        <p:spPr bwMode="auto">
          <a:xfrm flipH="1">
            <a:off x="5364163" y="5373688"/>
            <a:ext cx="287337" cy="1428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6342" name="Line 46"/>
          <p:cNvSpPr>
            <a:spLocks noChangeShapeType="1"/>
          </p:cNvSpPr>
          <p:nvPr/>
        </p:nvSpPr>
        <p:spPr bwMode="auto">
          <a:xfrm>
            <a:off x="4356100" y="5805488"/>
            <a:ext cx="0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888090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it-IT"/>
              <a:t>Association</a:t>
            </a:r>
            <a:r>
              <a:rPr lang="en-US" altLang="it-IT"/>
              <a:t> 1:n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GB" altLang="it-IT"/>
              <a:t>Both directions</a:t>
            </a:r>
            <a:endParaRPr lang="en-US" altLang="it-IT"/>
          </a:p>
        </p:txBody>
      </p:sp>
      <p:sp>
        <p:nvSpPr>
          <p:cNvPr id="27652" name="Rectangle 4"/>
          <p:cNvSpPr>
            <a:spLocks noChangeArrowheads="1"/>
          </p:cNvSpPr>
          <p:nvPr/>
        </p:nvSpPr>
        <p:spPr bwMode="auto">
          <a:xfrm>
            <a:off x="1911350" y="1995488"/>
            <a:ext cx="1816100" cy="20447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it-IT" altLang="it-IT" sz="2000"/>
          </a:p>
        </p:txBody>
      </p:sp>
      <p:sp>
        <p:nvSpPr>
          <p:cNvPr id="27653" name="Rectangle 5"/>
          <p:cNvSpPr>
            <a:spLocks noChangeArrowheads="1"/>
          </p:cNvSpPr>
          <p:nvPr/>
        </p:nvSpPr>
        <p:spPr bwMode="auto">
          <a:xfrm>
            <a:off x="1889125" y="2368550"/>
            <a:ext cx="184150" cy="82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 algn="l" eaLnBrk="0" hangingPunct="0"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it-IT" altLang="it-IT" sz="1600"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it-IT" altLang="it-IT" sz="1600"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it-IT" altLang="it-IT" sz="1600">
              <a:latin typeface="Arial" panose="020B0604020202020204" pitchFamily="34" charset="0"/>
            </a:endParaRPr>
          </a:p>
        </p:txBody>
      </p:sp>
      <p:sp>
        <p:nvSpPr>
          <p:cNvPr id="27654" name="Rectangle 6"/>
          <p:cNvSpPr>
            <a:spLocks noChangeArrowheads="1"/>
          </p:cNvSpPr>
          <p:nvPr/>
        </p:nvSpPr>
        <p:spPr bwMode="auto">
          <a:xfrm>
            <a:off x="1905000" y="2370138"/>
            <a:ext cx="18415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 algn="l" eaLnBrk="0" hangingPunct="0"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it-IT" altLang="it-IT" sz="1600"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it-IT" altLang="it-IT" sz="1600">
              <a:latin typeface="Arial" panose="020B0604020202020204" pitchFamily="34" charset="0"/>
            </a:endParaRPr>
          </a:p>
        </p:txBody>
      </p:sp>
      <p:sp>
        <p:nvSpPr>
          <p:cNvPr id="27655" name="Rectangle 7"/>
          <p:cNvSpPr>
            <a:spLocks noChangeArrowheads="1"/>
          </p:cNvSpPr>
          <p:nvPr/>
        </p:nvSpPr>
        <p:spPr bwMode="auto">
          <a:xfrm>
            <a:off x="2311400" y="1987550"/>
            <a:ext cx="725488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 algn="l" eaLnBrk="0" hangingPunct="0"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 algn="ctr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it-IT" altLang="it-IT" sz="1600" b="1">
                <a:latin typeface="Arial" panose="020B0604020202020204" pitchFamily="34" charset="0"/>
              </a:rPr>
              <a:t>Exam</a:t>
            </a:r>
          </a:p>
        </p:txBody>
      </p:sp>
      <p:sp>
        <p:nvSpPr>
          <p:cNvPr id="27656" name="Line 8"/>
          <p:cNvSpPr>
            <a:spLocks noChangeShapeType="1"/>
          </p:cNvSpPr>
          <p:nvPr/>
        </p:nvSpPr>
        <p:spPr bwMode="auto">
          <a:xfrm>
            <a:off x="1905000" y="3284538"/>
            <a:ext cx="18288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657" name="Line 9"/>
          <p:cNvSpPr>
            <a:spLocks noChangeShapeType="1"/>
          </p:cNvSpPr>
          <p:nvPr/>
        </p:nvSpPr>
        <p:spPr bwMode="auto">
          <a:xfrm>
            <a:off x="1905000" y="2293938"/>
            <a:ext cx="18288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658" name="Rectangle 10"/>
          <p:cNvSpPr>
            <a:spLocks noChangeArrowheads="1"/>
          </p:cNvSpPr>
          <p:nvPr/>
        </p:nvSpPr>
        <p:spPr bwMode="auto">
          <a:xfrm>
            <a:off x="5715000" y="1989138"/>
            <a:ext cx="1816100" cy="20447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it-IT" altLang="it-IT" sz="2000"/>
          </a:p>
        </p:txBody>
      </p:sp>
      <p:sp>
        <p:nvSpPr>
          <p:cNvPr id="27659" name="Rectangle 11"/>
          <p:cNvSpPr>
            <a:spLocks noChangeArrowheads="1"/>
          </p:cNvSpPr>
          <p:nvPr/>
        </p:nvSpPr>
        <p:spPr bwMode="auto">
          <a:xfrm>
            <a:off x="5692775" y="2362200"/>
            <a:ext cx="184150" cy="82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 algn="l" eaLnBrk="0" hangingPunct="0"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it-IT" altLang="it-IT" sz="1600"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it-IT" altLang="it-IT" sz="1600"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it-IT" altLang="it-IT" sz="1600">
              <a:latin typeface="Arial" panose="020B0604020202020204" pitchFamily="34" charset="0"/>
            </a:endParaRPr>
          </a:p>
        </p:txBody>
      </p:sp>
      <p:sp>
        <p:nvSpPr>
          <p:cNvPr id="27660" name="Rectangle 12"/>
          <p:cNvSpPr>
            <a:spLocks noChangeArrowheads="1"/>
          </p:cNvSpPr>
          <p:nvPr/>
        </p:nvSpPr>
        <p:spPr bwMode="auto">
          <a:xfrm>
            <a:off x="5692775" y="3276600"/>
            <a:ext cx="18415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 algn="l" eaLnBrk="0" hangingPunct="0"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it-IT" altLang="it-IT" sz="1600"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it-IT" altLang="it-IT" sz="1600">
              <a:latin typeface="Arial" panose="020B0604020202020204" pitchFamily="34" charset="0"/>
            </a:endParaRPr>
          </a:p>
        </p:txBody>
      </p:sp>
      <p:sp>
        <p:nvSpPr>
          <p:cNvPr id="27661" name="Rectangle 13"/>
          <p:cNvSpPr>
            <a:spLocks noChangeArrowheads="1"/>
          </p:cNvSpPr>
          <p:nvPr/>
        </p:nvSpPr>
        <p:spPr bwMode="auto">
          <a:xfrm>
            <a:off x="5708650" y="2363788"/>
            <a:ext cx="184150" cy="82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 algn="l" eaLnBrk="0" hangingPunct="0"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it-IT" altLang="it-IT" sz="1600"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it-IT" altLang="it-IT" sz="1600"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it-IT" altLang="it-IT" sz="1600">
              <a:latin typeface="Arial" panose="020B0604020202020204" pitchFamily="34" charset="0"/>
            </a:endParaRPr>
          </a:p>
        </p:txBody>
      </p:sp>
      <p:sp>
        <p:nvSpPr>
          <p:cNvPr id="27662" name="Rectangle 14"/>
          <p:cNvSpPr>
            <a:spLocks noChangeArrowheads="1"/>
          </p:cNvSpPr>
          <p:nvPr/>
        </p:nvSpPr>
        <p:spPr bwMode="auto">
          <a:xfrm>
            <a:off x="6038850" y="1981200"/>
            <a:ext cx="8826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 algn="l" eaLnBrk="0" hangingPunct="0"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 algn="ctr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it-IT" altLang="it-IT" sz="1600" b="1">
                <a:latin typeface="Arial" panose="020B0604020202020204" pitchFamily="34" charset="0"/>
              </a:rPr>
              <a:t>Course</a:t>
            </a:r>
          </a:p>
        </p:txBody>
      </p:sp>
      <p:sp>
        <p:nvSpPr>
          <p:cNvPr id="27663" name="Line 15"/>
          <p:cNvSpPr>
            <a:spLocks noChangeShapeType="1"/>
          </p:cNvSpPr>
          <p:nvPr/>
        </p:nvSpPr>
        <p:spPr bwMode="auto">
          <a:xfrm>
            <a:off x="5708650" y="3278188"/>
            <a:ext cx="18288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664" name="Line 16"/>
          <p:cNvSpPr>
            <a:spLocks noChangeShapeType="1"/>
          </p:cNvSpPr>
          <p:nvPr/>
        </p:nvSpPr>
        <p:spPr bwMode="auto">
          <a:xfrm>
            <a:off x="5708650" y="2287588"/>
            <a:ext cx="18288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665" name="Line 17"/>
          <p:cNvSpPr>
            <a:spLocks noChangeShapeType="1"/>
          </p:cNvSpPr>
          <p:nvPr/>
        </p:nvSpPr>
        <p:spPr bwMode="auto">
          <a:xfrm>
            <a:off x="3733800" y="2979738"/>
            <a:ext cx="19812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666" name="Text Box 18"/>
          <p:cNvSpPr txBox="1">
            <a:spLocks noChangeArrowheads="1"/>
          </p:cNvSpPr>
          <p:nvPr/>
        </p:nvSpPr>
        <p:spPr bwMode="auto">
          <a:xfrm>
            <a:off x="3759200" y="2498725"/>
            <a:ext cx="3032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it-IT" sz="2400">
                <a:latin typeface="Arial" panose="020B0604020202020204" pitchFamily="34" charset="0"/>
              </a:rPr>
              <a:t>*</a:t>
            </a:r>
          </a:p>
        </p:txBody>
      </p:sp>
      <p:sp>
        <p:nvSpPr>
          <p:cNvPr id="27667" name="Rectangle 19"/>
          <p:cNvSpPr>
            <a:spLocks noChangeArrowheads="1"/>
          </p:cNvSpPr>
          <p:nvPr/>
        </p:nvSpPr>
        <p:spPr bwMode="auto">
          <a:xfrm>
            <a:off x="4114800" y="4419600"/>
            <a:ext cx="5453063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>
            <a:lvl1pPr algn="l" eaLnBrk="0" hangingPunct="0"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it-IT" altLang="it-IT" sz="1800" b="1">
                <a:latin typeface="Courier New" panose="02070309020205020404" pitchFamily="49" charset="0"/>
              </a:rPr>
              <a:t>Class Course {</a:t>
            </a:r>
          </a:p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it-IT" altLang="it-IT" sz="1800" b="1">
                <a:latin typeface="Courier New" panose="02070309020205020404" pitchFamily="49" charset="0"/>
              </a:rPr>
              <a:t> ArrayList</a:t>
            </a:r>
            <a:r>
              <a:rPr lang="it-IT" altLang="it-IT" sz="2000"/>
              <a:t> </a:t>
            </a:r>
            <a:r>
              <a:rPr lang="it-IT" altLang="it-IT" sz="1800" b="1">
                <a:latin typeface="Courier New" panose="02070309020205020404" pitchFamily="49" charset="0"/>
              </a:rPr>
              <a:t>exams;</a:t>
            </a:r>
          </a:p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it-IT" altLang="it-IT" sz="1800" b="1">
                <a:latin typeface="Courier New" panose="02070309020205020404" pitchFamily="49" charset="0"/>
              </a:rPr>
              <a:t> Course(){ exams = new ArrayList</a:t>
            </a:r>
            <a:r>
              <a:rPr lang="it-IT" altLang="it-IT" sz="2000"/>
              <a:t> </a:t>
            </a:r>
            <a:r>
              <a:rPr lang="it-IT" altLang="it-IT" sz="1800" b="1">
                <a:latin typeface="Courier New" panose="02070309020205020404" pitchFamily="49" charset="0"/>
              </a:rPr>
              <a:t>();</a:t>
            </a:r>
          </a:p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it-IT" altLang="it-IT" sz="1800" b="1">
                <a:latin typeface="Courier New" panose="02070309020205020404" pitchFamily="49" charset="0"/>
              </a:rPr>
              <a:t>}</a:t>
            </a:r>
          </a:p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it-IT" altLang="it-IT" sz="1800" b="1">
                <a:latin typeface="Courier New" panose="02070309020205020404" pitchFamily="49" charset="0"/>
              </a:rPr>
              <a:t>  addExam(Exam e){ exams.add(e);}</a:t>
            </a:r>
          </a:p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it-IT" altLang="it-IT" sz="1800" b="1">
                <a:latin typeface="Courier New" panose="02070309020205020404" pitchFamily="49" charset="0"/>
              </a:rPr>
              <a:t>}</a:t>
            </a:r>
          </a:p>
        </p:txBody>
      </p:sp>
      <p:sp>
        <p:nvSpPr>
          <p:cNvPr id="27668" name="Rectangle 20"/>
          <p:cNvSpPr>
            <a:spLocks noChangeArrowheads="1"/>
          </p:cNvSpPr>
          <p:nvPr/>
        </p:nvSpPr>
        <p:spPr bwMode="auto">
          <a:xfrm>
            <a:off x="838200" y="4195763"/>
            <a:ext cx="3187700" cy="173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 algn="l" eaLnBrk="0" hangingPunct="0"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it-IT" altLang="it-IT" sz="1800" b="1">
                <a:latin typeface="Courier New" panose="02070309020205020404" pitchFamily="49" charset="0"/>
              </a:rPr>
              <a:t>Class Exam {</a:t>
            </a:r>
          </a:p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it-IT" altLang="it-IT" sz="1800" b="1">
                <a:latin typeface="Courier New" panose="02070309020205020404" pitchFamily="49" charset="0"/>
              </a:rPr>
              <a:t>  Course c; </a:t>
            </a:r>
          </a:p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it-IT" altLang="it-IT" sz="1800" b="1">
                <a:latin typeface="Courier New" panose="02070309020205020404" pitchFamily="49" charset="0"/>
              </a:rPr>
              <a:t>  setCourse(Course c){</a:t>
            </a:r>
          </a:p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it-IT" altLang="it-IT" sz="1800" b="1">
                <a:latin typeface="Courier New" panose="02070309020205020404" pitchFamily="49" charset="0"/>
              </a:rPr>
              <a:t>    this.c=c;</a:t>
            </a:r>
            <a:br>
              <a:rPr lang="it-IT" altLang="it-IT" sz="1800" b="1">
                <a:latin typeface="Courier New" panose="02070309020205020404" pitchFamily="49" charset="0"/>
              </a:rPr>
            </a:br>
            <a:r>
              <a:rPr lang="it-IT" altLang="it-IT" sz="1800" b="1">
                <a:latin typeface="Courier New" panose="02070309020205020404" pitchFamily="49" charset="0"/>
              </a:rPr>
              <a:t>  }</a:t>
            </a:r>
          </a:p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it-IT" altLang="it-IT" sz="1800" b="1">
                <a:latin typeface="Courier New" panose="02070309020205020404" pitchFamily="49" charset="0"/>
              </a:rPr>
              <a:t>}</a:t>
            </a:r>
          </a:p>
        </p:txBody>
      </p:sp>
      <p:sp>
        <p:nvSpPr>
          <p:cNvPr id="27669" name="Text Box 21"/>
          <p:cNvSpPr txBox="1">
            <a:spLocks noChangeArrowheads="1"/>
          </p:cNvSpPr>
          <p:nvPr/>
        </p:nvSpPr>
        <p:spPr bwMode="auto">
          <a:xfrm>
            <a:off x="5257800" y="2514600"/>
            <a:ext cx="3540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it-IT" sz="2400">
                <a:latin typeface="Arial" panose="020B0604020202020204" pitchFamily="34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324576132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it-IT"/>
              <a:t>Association</a:t>
            </a:r>
            <a:r>
              <a:rPr lang="en-US" altLang="it-IT"/>
              <a:t> 1:1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GB" altLang="it-IT"/>
              <a:t>Both directions</a:t>
            </a:r>
            <a:endParaRPr lang="en-US" altLang="it-IT"/>
          </a:p>
        </p:txBody>
      </p:sp>
      <p:sp>
        <p:nvSpPr>
          <p:cNvPr id="28676" name="Rectangle 4"/>
          <p:cNvSpPr>
            <a:spLocks noChangeArrowheads="1"/>
          </p:cNvSpPr>
          <p:nvPr/>
        </p:nvSpPr>
        <p:spPr bwMode="auto">
          <a:xfrm>
            <a:off x="1911350" y="2368550"/>
            <a:ext cx="1816100" cy="20447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it-IT" altLang="it-IT" sz="2000"/>
          </a:p>
        </p:txBody>
      </p:sp>
      <p:sp>
        <p:nvSpPr>
          <p:cNvPr id="28677" name="Rectangle 5"/>
          <p:cNvSpPr>
            <a:spLocks noChangeArrowheads="1"/>
          </p:cNvSpPr>
          <p:nvPr/>
        </p:nvSpPr>
        <p:spPr bwMode="auto">
          <a:xfrm>
            <a:off x="1889125" y="2741613"/>
            <a:ext cx="184150" cy="82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 algn="l" eaLnBrk="0" hangingPunct="0"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it-IT" altLang="it-IT" sz="1600"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it-IT" altLang="it-IT" sz="1600"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it-IT" altLang="it-IT" sz="1600">
              <a:latin typeface="Arial" panose="020B0604020202020204" pitchFamily="34" charset="0"/>
            </a:endParaRPr>
          </a:p>
        </p:txBody>
      </p:sp>
      <p:sp>
        <p:nvSpPr>
          <p:cNvPr id="28678" name="Rectangle 6"/>
          <p:cNvSpPr>
            <a:spLocks noChangeArrowheads="1"/>
          </p:cNvSpPr>
          <p:nvPr/>
        </p:nvSpPr>
        <p:spPr bwMode="auto">
          <a:xfrm>
            <a:off x="1905000" y="2743200"/>
            <a:ext cx="18415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 algn="l" eaLnBrk="0" hangingPunct="0"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it-IT" altLang="it-IT" sz="1600"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it-IT" altLang="it-IT" sz="1600">
              <a:latin typeface="Arial" panose="020B0604020202020204" pitchFamily="34" charset="0"/>
            </a:endParaRPr>
          </a:p>
        </p:txBody>
      </p:sp>
      <p:sp>
        <p:nvSpPr>
          <p:cNvPr id="28679" name="Rectangle 7"/>
          <p:cNvSpPr>
            <a:spLocks noChangeArrowheads="1"/>
          </p:cNvSpPr>
          <p:nvPr/>
        </p:nvSpPr>
        <p:spPr bwMode="auto">
          <a:xfrm>
            <a:off x="2232025" y="2360613"/>
            <a:ext cx="8826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 algn="l" eaLnBrk="0" hangingPunct="0"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 algn="ctr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it-IT" altLang="it-IT" sz="1600" b="1">
                <a:latin typeface="Arial" panose="020B0604020202020204" pitchFamily="34" charset="0"/>
              </a:rPr>
              <a:t>Course</a:t>
            </a:r>
          </a:p>
        </p:txBody>
      </p:sp>
      <p:sp>
        <p:nvSpPr>
          <p:cNvPr id="28680" name="Line 8"/>
          <p:cNvSpPr>
            <a:spLocks noChangeShapeType="1"/>
          </p:cNvSpPr>
          <p:nvPr/>
        </p:nvSpPr>
        <p:spPr bwMode="auto">
          <a:xfrm>
            <a:off x="1905000" y="3657600"/>
            <a:ext cx="18288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681" name="Line 9"/>
          <p:cNvSpPr>
            <a:spLocks noChangeShapeType="1"/>
          </p:cNvSpPr>
          <p:nvPr/>
        </p:nvSpPr>
        <p:spPr bwMode="auto">
          <a:xfrm>
            <a:off x="1905000" y="2667000"/>
            <a:ext cx="18288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682" name="Rectangle 10"/>
          <p:cNvSpPr>
            <a:spLocks noChangeArrowheads="1"/>
          </p:cNvSpPr>
          <p:nvPr/>
        </p:nvSpPr>
        <p:spPr bwMode="auto">
          <a:xfrm>
            <a:off x="5715000" y="2362200"/>
            <a:ext cx="1816100" cy="20447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it-IT" altLang="it-IT" sz="2000"/>
          </a:p>
        </p:txBody>
      </p:sp>
      <p:sp>
        <p:nvSpPr>
          <p:cNvPr id="28683" name="Rectangle 11"/>
          <p:cNvSpPr>
            <a:spLocks noChangeArrowheads="1"/>
          </p:cNvSpPr>
          <p:nvPr/>
        </p:nvSpPr>
        <p:spPr bwMode="auto">
          <a:xfrm>
            <a:off x="5692775" y="2735263"/>
            <a:ext cx="184150" cy="82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 algn="l" eaLnBrk="0" hangingPunct="0"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it-IT" altLang="it-IT" sz="1600"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it-IT" altLang="it-IT" sz="1600"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it-IT" altLang="it-IT" sz="1600">
              <a:latin typeface="Arial" panose="020B0604020202020204" pitchFamily="34" charset="0"/>
            </a:endParaRPr>
          </a:p>
        </p:txBody>
      </p:sp>
      <p:sp>
        <p:nvSpPr>
          <p:cNvPr id="28684" name="Rectangle 12"/>
          <p:cNvSpPr>
            <a:spLocks noChangeArrowheads="1"/>
          </p:cNvSpPr>
          <p:nvPr/>
        </p:nvSpPr>
        <p:spPr bwMode="auto">
          <a:xfrm>
            <a:off x="5692775" y="3649663"/>
            <a:ext cx="18415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 algn="l" eaLnBrk="0" hangingPunct="0"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it-IT" altLang="it-IT" sz="1600"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it-IT" altLang="it-IT" sz="1600">
              <a:latin typeface="Arial" panose="020B0604020202020204" pitchFamily="34" charset="0"/>
            </a:endParaRPr>
          </a:p>
        </p:txBody>
      </p:sp>
      <p:sp>
        <p:nvSpPr>
          <p:cNvPr id="28685" name="Rectangle 13"/>
          <p:cNvSpPr>
            <a:spLocks noChangeArrowheads="1"/>
          </p:cNvSpPr>
          <p:nvPr/>
        </p:nvSpPr>
        <p:spPr bwMode="auto">
          <a:xfrm>
            <a:off x="5708650" y="2736850"/>
            <a:ext cx="184150" cy="82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 algn="l" eaLnBrk="0" hangingPunct="0"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it-IT" altLang="it-IT" sz="1600"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it-IT" altLang="it-IT" sz="1600"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it-IT" altLang="it-IT" sz="1600">
              <a:latin typeface="Arial" panose="020B0604020202020204" pitchFamily="34" charset="0"/>
            </a:endParaRPr>
          </a:p>
        </p:txBody>
      </p:sp>
      <p:sp>
        <p:nvSpPr>
          <p:cNvPr id="28686" name="Rectangle 14"/>
          <p:cNvSpPr>
            <a:spLocks noChangeArrowheads="1"/>
          </p:cNvSpPr>
          <p:nvPr/>
        </p:nvSpPr>
        <p:spPr bwMode="auto">
          <a:xfrm>
            <a:off x="5918200" y="2354263"/>
            <a:ext cx="113347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 algn="l" eaLnBrk="0" hangingPunct="0"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 algn="ctr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it-IT" altLang="it-IT" sz="1600" b="1">
                <a:latin typeface="Arial" panose="020B0604020202020204" pitchFamily="34" charset="0"/>
              </a:rPr>
              <a:t>Instructor</a:t>
            </a:r>
          </a:p>
        </p:txBody>
      </p:sp>
      <p:sp>
        <p:nvSpPr>
          <p:cNvPr id="28687" name="Line 15"/>
          <p:cNvSpPr>
            <a:spLocks noChangeShapeType="1"/>
          </p:cNvSpPr>
          <p:nvPr/>
        </p:nvSpPr>
        <p:spPr bwMode="auto">
          <a:xfrm>
            <a:off x="5708650" y="3651250"/>
            <a:ext cx="18288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688" name="Line 16"/>
          <p:cNvSpPr>
            <a:spLocks noChangeShapeType="1"/>
          </p:cNvSpPr>
          <p:nvPr/>
        </p:nvSpPr>
        <p:spPr bwMode="auto">
          <a:xfrm>
            <a:off x="5708650" y="2660650"/>
            <a:ext cx="18288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689" name="Line 17"/>
          <p:cNvSpPr>
            <a:spLocks noChangeShapeType="1"/>
          </p:cNvSpPr>
          <p:nvPr/>
        </p:nvSpPr>
        <p:spPr bwMode="auto">
          <a:xfrm>
            <a:off x="3733800" y="3352800"/>
            <a:ext cx="19812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690" name="Rectangle 18"/>
          <p:cNvSpPr>
            <a:spLocks noChangeArrowheads="1"/>
          </p:cNvSpPr>
          <p:nvPr/>
        </p:nvSpPr>
        <p:spPr bwMode="auto">
          <a:xfrm>
            <a:off x="1752600" y="4570413"/>
            <a:ext cx="2368550" cy="915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 algn="l" eaLnBrk="0" hangingPunct="0"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it-IT" altLang="it-IT" sz="1800" b="1">
                <a:latin typeface="Courier New" panose="02070309020205020404" pitchFamily="49" charset="0"/>
              </a:rPr>
              <a:t>Class Course {</a:t>
            </a:r>
          </a:p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it-IT" altLang="it-IT" sz="1800" b="1">
                <a:latin typeface="Courier New" panose="02070309020205020404" pitchFamily="49" charset="0"/>
              </a:rPr>
              <a:t>   Instructor i;</a:t>
            </a:r>
          </a:p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it-IT" altLang="it-IT" sz="1800" b="1">
                <a:latin typeface="Courier New" panose="02070309020205020404" pitchFamily="49" charset="0"/>
              </a:rPr>
              <a:t>}</a:t>
            </a:r>
          </a:p>
        </p:txBody>
      </p:sp>
      <p:sp>
        <p:nvSpPr>
          <p:cNvPr id="28691" name="Rectangle 19"/>
          <p:cNvSpPr>
            <a:spLocks noChangeArrowheads="1"/>
          </p:cNvSpPr>
          <p:nvPr/>
        </p:nvSpPr>
        <p:spPr bwMode="auto">
          <a:xfrm>
            <a:off x="5486400" y="4572000"/>
            <a:ext cx="2778125" cy="91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 algn="l" eaLnBrk="0" hangingPunct="0"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it-IT" altLang="it-IT" sz="1800" b="1">
                <a:latin typeface="Courier New" panose="02070309020205020404" pitchFamily="49" charset="0"/>
              </a:rPr>
              <a:t>Class Instructor  {</a:t>
            </a:r>
          </a:p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it-IT" altLang="it-IT" sz="1800" b="1">
                <a:latin typeface="Courier New" panose="02070309020205020404" pitchFamily="49" charset="0"/>
              </a:rPr>
              <a:t>  Course c;</a:t>
            </a:r>
          </a:p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it-IT" altLang="it-IT" sz="1800" b="1">
                <a:latin typeface="Courier New" panose="02070309020205020404" pitchFamily="49" charset="0"/>
              </a:rPr>
              <a:t>}</a:t>
            </a:r>
          </a:p>
        </p:txBody>
      </p:sp>
      <p:sp>
        <p:nvSpPr>
          <p:cNvPr id="28692" name="Text Box 20"/>
          <p:cNvSpPr txBox="1">
            <a:spLocks noChangeArrowheads="1"/>
          </p:cNvSpPr>
          <p:nvPr/>
        </p:nvSpPr>
        <p:spPr bwMode="auto">
          <a:xfrm>
            <a:off x="3835400" y="2803525"/>
            <a:ext cx="3540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it-IT" sz="2400">
                <a:latin typeface="Arial" panose="020B0604020202020204" pitchFamily="34" charset="0"/>
              </a:rPr>
              <a:t>1</a:t>
            </a:r>
          </a:p>
        </p:txBody>
      </p:sp>
      <p:sp>
        <p:nvSpPr>
          <p:cNvPr id="28693" name="Text Box 21"/>
          <p:cNvSpPr txBox="1">
            <a:spLocks noChangeArrowheads="1"/>
          </p:cNvSpPr>
          <p:nvPr/>
        </p:nvSpPr>
        <p:spPr bwMode="auto">
          <a:xfrm>
            <a:off x="5334000" y="2819400"/>
            <a:ext cx="3540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it-IT" sz="2400">
                <a:latin typeface="Arial" panose="020B0604020202020204" pitchFamily="34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294530761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it-IT"/>
              <a:t>Association</a:t>
            </a:r>
            <a:r>
              <a:rPr lang="en-US" altLang="it-IT"/>
              <a:t> n:m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GB" altLang="it-IT" dirty="0"/>
              <a:t>Both directions  - option1 </a:t>
            </a:r>
            <a:endParaRPr lang="en-US" altLang="it-IT" dirty="0"/>
          </a:p>
        </p:txBody>
      </p:sp>
      <p:sp>
        <p:nvSpPr>
          <p:cNvPr id="29700" name="Rectangle 4"/>
          <p:cNvSpPr>
            <a:spLocks noChangeArrowheads="1"/>
          </p:cNvSpPr>
          <p:nvPr/>
        </p:nvSpPr>
        <p:spPr bwMode="auto">
          <a:xfrm>
            <a:off x="276225" y="3817938"/>
            <a:ext cx="4597400" cy="2586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 algn="l" eaLnBrk="0" hangingPunct="0"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it-IT" altLang="it-IT" sz="1800" b="1">
                <a:latin typeface="Courier New" panose="02070309020205020404" pitchFamily="49" charset="0"/>
              </a:rPr>
              <a:t>Class Course {</a:t>
            </a:r>
          </a:p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it-IT" altLang="it-IT" sz="1800" b="1">
                <a:latin typeface="Courier New" panose="02070309020205020404" pitchFamily="49" charset="0"/>
              </a:rPr>
              <a:t>  ArrayList students;</a:t>
            </a:r>
          </a:p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it-IT" altLang="it-IT" sz="1800" b="1">
                <a:latin typeface="Courier New" panose="02070309020205020404" pitchFamily="49" charset="0"/>
              </a:rPr>
              <a:t>  Course(){</a:t>
            </a:r>
          </a:p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it-IT" altLang="it-IT" sz="1800" b="1">
                <a:latin typeface="Courier New" panose="02070309020205020404" pitchFamily="49" charset="0"/>
              </a:rPr>
              <a:t>     students = new ArrayList();</a:t>
            </a:r>
            <a:br>
              <a:rPr lang="it-IT" altLang="it-IT" sz="1800" b="1">
                <a:latin typeface="Courier New" panose="02070309020205020404" pitchFamily="49" charset="0"/>
              </a:rPr>
            </a:br>
            <a:r>
              <a:rPr lang="it-IT" altLang="it-IT" sz="1800" b="1">
                <a:latin typeface="Courier New" panose="02070309020205020404" pitchFamily="49" charset="0"/>
              </a:rPr>
              <a:t>  }</a:t>
            </a:r>
          </a:p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it-IT" altLang="it-IT" sz="1800" b="1">
                <a:latin typeface="Courier New" panose="02070309020205020404" pitchFamily="49" charset="0"/>
              </a:rPr>
              <a:t>  addStudent(Student s){</a:t>
            </a:r>
          </a:p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it-IT" altLang="it-IT" sz="1800" b="1">
                <a:latin typeface="Courier New" panose="02070309020205020404" pitchFamily="49" charset="0"/>
              </a:rPr>
              <a:t>    students.add(s);</a:t>
            </a:r>
            <a:br>
              <a:rPr lang="it-IT" altLang="it-IT" sz="1800" b="1">
                <a:latin typeface="Courier New" panose="02070309020205020404" pitchFamily="49" charset="0"/>
              </a:rPr>
            </a:br>
            <a:r>
              <a:rPr lang="it-IT" altLang="it-IT" sz="1800" b="1">
                <a:latin typeface="Courier New" panose="02070309020205020404" pitchFamily="49" charset="0"/>
              </a:rPr>
              <a:t>  }</a:t>
            </a:r>
          </a:p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it-IT" altLang="it-IT" sz="1800" b="1">
                <a:latin typeface="Courier New" panose="02070309020205020404" pitchFamily="49" charset="0"/>
              </a:rPr>
              <a:t>}</a:t>
            </a:r>
          </a:p>
        </p:txBody>
      </p:sp>
      <p:sp>
        <p:nvSpPr>
          <p:cNvPr id="29701" name="Rectangle 5"/>
          <p:cNvSpPr>
            <a:spLocks noChangeArrowheads="1"/>
          </p:cNvSpPr>
          <p:nvPr/>
        </p:nvSpPr>
        <p:spPr bwMode="auto">
          <a:xfrm>
            <a:off x="4427538" y="3814763"/>
            <a:ext cx="4321175" cy="2586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 algn="l" eaLnBrk="0" hangingPunct="0"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it-IT" altLang="it-IT" sz="1800" b="1">
                <a:latin typeface="Courier New" panose="02070309020205020404" pitchFamily="49" charset="0"/>
              </a:rPr>
              <a:t>Class Student {</a:t>
            </a:r>
          </a:p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it-IT" altLang="it-IT" sz="1800" b="1">
                <a:latin typeface="Courier New" panose="02070309020205020404" pitchFamily="49" charset="0"/>
              </a:rPr>
              <a:t>  ArrayList courses;</a:t>
            </a:r>
          </a:p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it-IT" altLang="it-IT" sz="1800" b="1">
                <a:latin typeface="Courier New" panose="02070309020205020404" pitchFamily="49" charset="0"/>
              </a:rPr>
              <a:t>  Students(){</a:t>
            </a:r>
          </a:p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it-IT" altLang="it-IT" sz="1800" b="1">
                <a:latin typeface="Courier New" panose="02070309020205020404" pitchFamily="49" charset="0"/>
              </a:rPr>
              <a:t>    courses = new ArrayList();</a:t>
            </a:r>
          </a:p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it-IT" altLang="it-IT" sz="1800" b="1">
                <a:latin typeface="Courier New" panose="02070309020205020404" pitchFamily="49" charset="0"/>
              </a:rPr>
              <a:t>  }</a:t>
            </a:r>
            <a:br>
              <a:rPr lang="it-IT" altLang="it-IT" sz="1800" b="1">
                <a:latin typeface="Courier New" panose="02070309020205020404" pitchFamily="49" charset="0"/>
              </a:rPr>
            </a:br>
            <a:r>
              <a:rPr lang="it-IT" altLang="it-IT" sz="1800" b="1">
                <a:latin typeface="Courier New" panose="02070309020205020404" pitchFamily="49" charset="0"/>
              </a:rPr>
              <a:t>  addCourse(Course c){</a:t>
            </a:r>
          </a:p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it-IT" altLang="it-IT" sz="1800" b="1">
                <a:latin typeface="Courier New" panose="02070309020205020404" pitchFamily="49" charset="0"/>
              </a:rPr>
              <a:t>    courses.add(c);</a:t>
            </a:r>
            <a:br>
              <a:rPr lang="it-IT" altLang="it-IT" sz="1800" b="1">
                <a:latin typeface="Courier New" panose="02070309020205020404" pitchFamily="49" charset="0"/>
              </a:rPr>
            </a:br>
            <a:r>
              <a:rPr lang="it-IT" altLang="it-IT" sz="1800" b="1">
                <a:latin typeface="Courier New" panose="02070309020205020404" pitchFamily="49" charset="0"/>
              </a:rPr>
              <a:t>  }</a:t>
            </a:r>
          </a:p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it-IT" altLang="it-IT" sz="1800" b="1">
                <a:latin typeface="Courier New" panose="02070309020205020404" pitchFamily="49" charset="0"/>
              </a:rPr>
              <a:t>}</a:t>
            </a:r>
          </a:p>
        </p:txBody>
      </p:sp>
      <p:sp>
        <p:nvSpPr>
          <p:cNvPr id="29702" name="Rectangle 6"/>
          <p:cNvSpPr>
            <a:spLocks noChangeArrowheads="1"/>
          </p:cNvSpPr>
          <p:nvPr/>
        </p:nvSpPr>
        <p:spPr bwMode="auto">
          <a:xfrm>
            <a:off x="1911350" y="2224088"/>
            <a:ext cx="1816100" cy="112871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it-IT" altLang="it-IT" sz="2000"/>
          </a:p>
        </p:txBody>
      </p:sp>
      <p:sp>
        <p:nvSpPr>
          <p:cNvPr id="29703" name="Rectangle 7"/>
          <p:cNvSpPr>
            <a:spLocks noChangeArrowheads="1"/>
          </p:cNvSpPr>
          <p:nvPr/>
        </p:nvSpPr>
        <p:spPr bwMode="auto">
          <a:xfrm>
            <a:off x="2230438" y="2216150"/>
            <a:ext cx="8826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 algn="l" eaLnBrk="0" hangingPunct="0"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 algn="ctr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it-IT" altLang="it-IT" sz="1600" b="1">
                <a:latin typeface="Arial" panose="020B0604020202020204" pitchFamily="34" charset="0"/>
              </a:rPr>
              <a:t>Course</a:t>
            </a:r>
          </a:p>
        </p:txBody>
      </p:sp>
      <p:sp>
        <p:nvSpPr>
          <p:cNvPr id="29704" name="Line 8"/>
          <p:cNvSpPr>
            <a:spLocks noChangeShapeType="1"/>
          </p:cNvSpPr>
          <p:nvPr/>
        </p:nvSpPr>
        <p:spPr bwMode="auto">
          <a:xfrm>
            <a:off x="1905000" y="2971800"/>
            <a:ext cx="18288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705" name="Line 9"/>
          <p:cNvSpPr>
            <a:spLocks noChangeShapeType="1"/>
          </p:cNvSpPr>
          <p:nvPr/>
        </p:nvSpPr>
        <p:spPr bwMode="auto">
          <a:xfrm>
            <a:off x="1905000" y="2522538"/>
            <a:ext cx="18288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706" name="Rectangle 10"/>
          <p:cNvSpPr>
            <a:spLocks noChangeArrowheads="1"/>
          </p:cNvSpPr>
          <p:nvPr/>
        </p:nvSpPr>
        <p:spPr bwMode="auto">
          <a:xfrm>
            <a:off x="5715000" y="2217738"/>
            <a:ext cx="1816100" cy="128746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it-IT" altLang="it-IT" sz="2000"/>
          </a:p>
        </p:txBody>
      </p:sp>
      <p:sp>
        <p:nvSpPr>
          <p:cNvPr id="29707" name="Rectangle 11"/>
          <p:cNvSpPr>
            <a:spLocks noChangeArrowheads="1"/>
          </p:cNvSpPr>
          <p:nvPr/>
        </p:nvSpPr>
        <p:spPr bwMode="auto">
          <a:xfrm>
            <a:off x="5692775" y="2895600"/>
            <a:ext cx="18415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 algn="l" eaLnBrk="0" hangingPunct="0"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it-IT" altLang="it-IT" sz="1600"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it-IT" altLang="it-IT" sz="1600">
              <a:latin typeface="Arial" panose="020B0604020202020204" pitchFamily="34" charset="0"/>
            </a:endParaRPr>
          </a:p>
        </p:txBody>
      </p:sp>
      <p:sp>
        <p:nvSpPr>
          <p:cNvPr id="29708" name="Rectangle 12"/>
          <p:cNvSpPr>
            <a:spLocks noChangeArrowheads="1"/>
          </p:cNvSpPr>
          <p:nvPr/>
        </p:nvSpPr>
        <p:spPr bwMode="auto">
          <a:xfrm>
            <a:off x="6010275" y="2209800"/>
            <a:ext cx="9398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 algn="l" eaLnBrk="0" hangingPunct="0"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 algn="ctr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it-IT" altLang="it-IT" sz="1600" b="1">
                <a:latin typeface="Arial" panose="020B0604020202020204" pitchFamily="34" charset="0"/>
              </a:rPr>
              <a:t>Student</a:t>
            </a:r>
          </a:p>
        </p:txBody>
      </p:sp>
      <p:sp>
        <p:nvSpPr>
          <p:cNvPr id="29709" name="Line 13"/>
          <p:cNvSpPr>
            <a:spLocks noChangeShapeType="1"/>
          </p:cNvSpPr>
          <p:nvPr/>
        </p:nvSpPr>
        <p:spPr bwMode="auto">
          <a:xfrm>
            <a:off x="5715000" y="2971800"/>
            <a:ext cx="18288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710" name="Line 14"/>
          <p:cNvSpPr>
            <a:spLocks noChangeShapeType="1"/>
          </p:cNvSpPr>
          <p:nvPr/>
        </p:nvSpPr>
        <p:spPr bwMode="auto">
          <a:xfrm>
            <a:off x="5708650" y="2516188"/>
            <a:ext cx="18288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711" name="Line 15"/>
          <p:cNvSpPr>
            <a:spLocks noChangeShapeType="1"/>
          </p:cNvSpPr>
          <p:nvPr/>
        </p:nvSpPr>
        <p:spPr bwMode="auto">
          <a:xfrm>
            <a:off x="3733800" y="2827338"/>
            <a:ext cx="19812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712" name="Text Box 16"/>
          <p:cNvSpPr txBox="1">
            <a:spLocks noChangeArrowheads="1"/>
          </p:cNvSpPr>
          <p:nvPr/>
        </p:nvSpPr>
        <p:spPr bwMode="auto">
          <a:xfrm>
            <a:off x="3759200" y="2346325"/>
            <a:ext cx="3032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it-IT" sz="2400">
                <a:latin typeface="Arial" panose="020B0604020202020204" pitchFamily="34" charset="0"/>
              </a:rPr>
              <a:t>*</a:t>
            </a:r>
          </a:p>
        </p:txBody>
      </p:sp>
      <p:sp>
        <p:nvSpPr>
          <p:cNvPr id="29713" name="Text Box 17"/>
          <p:cNvSpPr txBox="1">
            <a:spLocks noChangeArrowheads="1"/>
          </p:cNvSpPr>
          <p:nvPr/>
        </p:nvSpPr>
        <p:spPr bwMode="auto">
          <a:xfrm>
            <a:off x="5148263" y="2327275"/>
            <a:ext cx="3032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it-IT" sz="2400">
                <a:latin typeface="Arial" panose="020B0604020202020204" pitchFamily="34" charset="0"/>
              </a:rPr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1985062345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it-IT"/>
              <a:t>Association</a:t>
            </a:r>
            <a:r>
              <a:rPr lang="en-US" altLang="it-IT"/>
              <a:t> n:m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GB" altLang="it-IT" dirty="0"/>
              <a:t>Both directions  - option 2</a:t>
            </a:r>
            <a:endParaRPr lang="en-US" altLang="it-IT" dirty="0"/>
          </a:p>
        </p:txBody>
      </p:sp>
      <p:sp>
        <p:nvSpPr>
          <p:cNvPr id="29700" name="Rectangle 4"/>
          <p:cNvSpPr>
            <a:spLocks noChangeArrowheads="1"/>
          </p:cNvSpPr>
          <p:nvPr/>
        </p:nvSpPr>
        <p:spPr bwMode="auto">
          <a:xfrm>
            <a:off x="276225" y="3817938"/>
            <a:ext cx="2943113" cy="9239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 algn="l" eaLnBrk="0" hangingPunct="0"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it-IT" altLang="it-IT" sz="1800" b="1" dirty="0">
                <a:latin typeface="Courier New" panose="02070309020205020404" pitchFamily="49" charset="0"/>
              </a:rPr>
              <a:t>Class Course {</a:t>
            </a:r>
          </a:p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it-IT" altLang="it-IT" sz="1800" b="1" dirty="0">
                <a:latin typeface="Courier New" panose="02070309020205020404" pitchFamily="49" charset="0"/>
              </a:rPr>
              <a:t>  ArrayList&lt;Pair&gt; p;</a:t>
            </a:r>
          </a:p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it-IT" altLang="it-IT" sz="1800" b="1" dirty="0">
                <a:latin typeface="Courier New" panose="02070309020205020404" pitchFamily="49" charset="0"/>
              </a:rPr>
              <a:t>}</a:t>
            </a:r>
          </a:p>
        </p:txBody>
      </p:sp>
      <p:sp>
        <p:nvSpPr>
          <p:cNvPr id="29701" name="Rectangle 5"/>
          <p:cNvSpPr>
            <a:spLocks noChangeArrowheads="1"/>
          </p:cNvSpPr>
          <p:nvPr/>
        </p:nvSpPr>
        <p:spPr bwMode="auto">
          <a:xfrm>
            <a:off x="4427538" y="3814763"/>
            <a:ext cx="2943113" cy="9239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 algn="l" eaLnBrk="0" hangingPunct="0"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it-IT" altLang="it-IT" sz="1800" b="1" dirty="0">
                <a:latin typeface="Courier New" panose="02070309020205020404" pitchFamily="49" charset="0"/>
              </a:rPr>
              <a:t>Class Student {</a:t>
            </a:r>
          </a:p>
          <a:p>
            <a:pPr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it-IT" altLang="it-IT" sz="1800" b="1" dirty="0">
                <a:latin typeface="Courier New" panose="02070309020205020404" pitchFamily="49" charset="0"/>
              </a:rPr>
              <a:t>  ArrayList&lt;Pair&gt; p;</a:t>
            </a:r>
          </a:p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it-IT" altLang="it-IT" sz="1800" b="1" dirty="0">
                <a:latin typeface="Courier New" panose="02070309020205020404" pitchFamily="49" charset="0"/>
              </a:rPr>
              <a:t>}</a:t>
            </a:r>
          </a:p>
        </p:txBody>
      </p:sp>
      <p:sp>
        <p:nvSpPr>
          <p:cNvPr id="29702" name="Rectangle 6"/>
          <p:cNvSpPr>
            <a:spLocks noChangeArrowheads="1"/>
          </p:cNvSpPr>
          <p:nvPr/>
        </p:nvSpPr>
        <p:spPr bwMode="auto">
          <a:xfrm>
            <a:off x="1911350" y="2224088"/>
            <a:ext cx="1816100" cy="112871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it-IT" altLang="it-IT" sz="2000"/>
          </a:p>
        </p:txBody>
      </p:sp>
      <p:sp>
        <p:nvSpPr>
          <p:cNvPr id="29703" name="Rectangle 7"/>
          <p:cNvSpPr>
            <a:spLocks noChangeArrowheads="1"/>
          </p:cNvSpPr>
          <p:nvPr/>
        </p:nvSpPr>
        <p:spPr bwMode="auto">
          <a:xfrm>
            <a:off x="2230438" y="2216150"/>
            <a:ext cx="8826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 algn="l" eaLnBrk="0" hangingPunct="0"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 algn="ctr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it-IT" altLang="it-IT" sz="1600" b="1">
                <a:latin typeface="Arial" panose="020B0604020202020204" pitchFamily="34" charset="0"/>
              </a:rPr>
              <a:t>Course</a:t>
            </a:r>
          </a:p>
        </p:txBody>
      </p:sp>
      <p:sp>
        <p:nvSpPr>
          <p:cNvPr id="29704" name="Line 8"/>
          <p:cNvSpPr>
            <a:spLocks noChangeShapeType="1"/>
          </p:cNvSpPr>
          <p:nvPr/>
        </p:nvSpPr>
        <p:spPr bwMode="auto">
          <a:xfrm>
            <a:off x="1905000" y="2971800"/>
            <a:ext cx="18288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705" name="Line 9"/>
          <p:cNvSpPr>
            <a:spLocks noChangeShapeType="1"/>
          </p:cNvSpPr>
          <p:nvPr/>
        </p:nvSpPr>
        <p:spPr bwMode="auto">
          <a:xfrm>
            <a:off x="1905000" y="2522538"/>
            <a:ext cx="18288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706" name="Rectangle 10"/>
          <p:cNvSpPr>
            <a:spLocks noChangeArrowheads="1"/>
          </p:cNvSpPr>
          <p:nvPr/>
        </p:nvSpPr>
        <p:spPr bwMode="auto">
          <a:xfrm>
            <a:off x="5715000" y="2217738"/>
            <a:ext cx="1816100" cy="128746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it-IT" altLang="it-IT" sz="2000"/>
          </a:p>
        </p:txBody>
      </p:sp>
      <p:sp>
        <p:nvSpPr>
          <p:cNvPr id="29707" name="Rectangle 11"/>
          <p:cNvSpPr>
            <a:spLocks noChangeArrowheads="1"/>
          </p:cNvSpPr>
          <p:nvPr/>
        </p:nvSpPr>
        <p:spPr bwMode="auto">
          <a:xfrm>
            <a:off x="5692775" y="2895600"/>
            <a:ext cx="18415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 algn="l" eaLnBrk="0" hangingPunct="0"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it-IT" altLang="it-IT" sz="1600"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it-IT" altLang="it-IT" sz="1600">
              <a:latin typeface="Arial" panose="020B0604020202020204" pitchFamily="34" charset="0"/>
            </a:endParaRPr>
          </a:p>
        </p:txBody>
      </p:sp>
      <p:sp>
        <p:nvSpPr>
          <p:cNvPr id="29708" name="Rectangle 12"/>
          <p:cNvSpPr>
            <a:spLocks noChangeArrowheads="1"/>
          </p:cNvSpPr>
          <p:nvPr/>
        </p:nvSpPr>
        <p:spPr bwMode="auto">
          <a:xfrm>
            <a:off x="6010275" y="2209800"/>
            <a:ext cx="9398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 algn="l" eaLnBrk="0" hangingPunct="0"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 algn="ctr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it-IT" altLang="it-IT" sz="1600" b="1">
                <a:latin typeface="Arial" panose="020B0604020202020204" pitchFamily="34" charset="0"/>
              </a:rPr>
              <a:t>Student</a:t>
            </a:r>
          </a:p>
        </p:txBody>
      </p:sp>
      <p:sp>
        <p:nvSpPr>
          <p:cNvPr id="29709" name="Line 13"/>
          <p:cNvSpPr>
            <a:spLocks noChangeShapeType="1"/>
          </p:cNvSpPr>
          <p:nvPr/>
        </p:nvSpPr>
        <p:spPr bwMode="auto">
          <a:xfrm>
            <a:off x="5715000" y="2971800"/>
            <a:ext cx="18288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710" name="Line 14"/>
          <p:cNvSpPr>
            <a:spLocks noChangeShapeType="1"/>
          </p:cNvSpPr>
          <p:nvPr/>
        </p:nvSpPr>
        <p:spPr bwMode="auto">
          <a:xfrm>
            <a:off x="5708650" y="2516188"/>
            <a:ext cx="18288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711" name="Line 15"/>
          <p:cNvSpPr>
            <a:spLocks noChangeShapeType="1"/>
          </p:cNvSpPr>
          <p:nvPr/>
        </p:nvSpPr>
        <p:spPr bwMode="auto">
          <a:xfrm>
            <a:off x="3733800" y="2827338"/>
            <a:ext cx="19812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712" name="Text Box 16"/>
          <p:cNvSpPr txBox="1">
            <a:spLocks noChangeArrowheads="1"/>
          </p:cNvSpPr>
          <p:nvPr/>
        </p:nvSpPr>
        <p:spPr bwMode="auto">
          <a:xfrm>
            <a:off x="3759200" y="2346325"/>
            <a:ext cx="3032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it-IT" sz="2400">
                <a:latin typeface="Arial" panose="020B0604020202020204" pitchFamily="34" charset="0"/>
              </a:rPr>
              <a:t>*</a:t>
            </a:r>
          </a:p>
        </p:txBody>
      </p:sp>
      <p:sp>
        <p:nvSpPr>
          <p:cNvPr id="29713" name="Text Box 17"/>
          <p:cNvSpPr txBox="1">
            <a:spLocks noChangeArrowheads="1"/>
          </p:cNvSpPr>
          <p:nvPr/>
        </p:nvSpPr>
        <p:spPr bwMode="auto">
          <a:xfrm>
            <a:off x="5148263" y="2327275"/>
            <a:ext cx="3032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it-IT" sz="2400">
                <a:latin typeface="Arial" panose="020B0604020202020204" pitchFamily="34" charset="0"/>
              </a:rPr>
              <a:t>*</a:t>
            </a:r>
          </a:p>
        </p:txBody>
      </p:sp>
      <p:sp>
        <p:nvSpPr>
          <p:cNvPr id="18" name="Rectangle 5"/>
          <p:cNvSpPr>
            <a:spLocks noChangeArrowheads="1"/>
          </p:cNvSpPr>
          <p:nvPr/>
        </p:nvSpPr>
        <p:spPr bwMode="auto">
          <a:xfrm>
            <a:off x="2230438" y="5195841"/>
            <a:ext cx="3356688" cy="9239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 algn="l" eaLnBrk="0" hangingPunct="0"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it-IT" altLang="it-IT" sz="1800" b="1" dirty="0">
                <a:latin typeface="Courier New" panose="02070309020205020404" pitchFamily="49" charset="0"/>
              </a:rPr>
              <a:t>Class Pair {</a:t>
            </a:r>
          </a:p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it-IT" altLang="it-IT" sz="1800" b="1" dirty="0">
                <a:latin typeface="Courier New" panose="02070309020205020404" pitchFamily="49" charset="0"/>
              </a:rPr>
              <a:t>  StudentKey, CourseKey</a:t>
            </a:r>
          </a:p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it-IT" altLang="it-IT" sz="1800" b="1" dirty="0">
                <a:latin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985533291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 algn="l" eaLnBrk="0" hangingPunct="0"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Font typeface="Lucida Sans Unicode" panose="020B0602030504020204" pitchFamily="34" charset="0"/>
              <a:buNone/>
            </a:pPr>
            <a:r>
              <a:rPr lang="en-GB" altLang="it-IT" sz="1200">
                <a:solidFill>
                  <a:srgbClr val="000000"/>
                </a:solidFill>
                <a:cs typeface="Lucida Sans Unicode" panose="020B0602030504020204" pitchFamily="34" charset="0"/>
              </a:rPr>
              <a:t>Marco Torchiano</a:t>
            </a:r>
          </a:p>
        </p:txBody>
      </p:sp>
      <p:sp>
        <p:nvSpPr>
          <p:cNvPr id="111619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algn="l" eaLnBrk="0" hangingPunct="0"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8534A825-4A30-46F4-8BE1-453FED611A1C}" type="slidenum">
              <a:rPr lang="en-GB" altLang="it-IT" sz="1200">
                <a:solidFill>
                  <a:srgbClr val="000000"/>
                </a:solidFill>
                <a:cs typeface="Lucida Sans Unicode" panose="020B0602030504020204" pitchFamily="34" charset="0"/>
              </a:rPr>
              <a:pPr algn="r" eaLnBrk="1" hangingPunct="1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124</a:t>
            </a:fld>
            <a:endParaRPr lang="en-GB" altLang="it-IT" sz="1200">
              <a:solidFill>
                <a:srgbClr val="000000"/>
              </a:solidFill>
              <a:cs typeface="Lucida Sans Unicode" panose="020B0602030504020204" pitchFamily="34" charset="0"/>
            </a:endParaRPr>
          </a:p>
        </p:txBody>
      </p:sp>
      <p:sp>
        <p:nvSpPr>
          <p:cNvPr id="111620" name="Rectangle 1"/>
          <p:cNvSpPr>
            <a:spLocks noGrp="1" noChangeArrowheads="1"/>
          </p:cNvSpPr>
          <p:nvPr>
            <p:ph type="title" idx="4294967295"/>
          </p:nvPr>
        </p:nvSpPr>
        <p:spPr/>
        <p:txBody>
          <a:bodyPr>
            <a:spAutoFit/>
          </a:bodyPr>
          <a:lstStyle/>
          <a:p>
            <a:pPr eaLnBrk="1" hangingPunct="1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it-IT"/>
              <a:t>Design Patterns (GoF)</a:t>
            </a:r>
          </a:p>
        </p:txBody>
      </p:sp>
      <p:sp>
        <p:nvSpPr>
          <p:cNvPr id="111621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609600" y="1295400"/>
            <a:ext cx="8229600" cy="2320925"/>
          </a:xfrm>
        </p:spPr>
        <p:txBody>
          <a:bodyPr>
            <a:spAutoFit/>
          </a:bodyPr>
          <a:lstStyle/>
          <a:p>
            <a:pPr eaLnBrk="1" hangingPunct="1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it-IT"/>
              <a:t>Describe the structure of components</a:t>
            </a:r>
          </a:p>
          <a:p>
            <a:pPr eaLnBrk="1" hangingPunct="1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it-IT"/>
              <a:t>Most widespread category of pattern</a:t>
            </a:r>
          </a:p>
          <a:p>
            <a:pPr eaLnBrk="1" hangingPunct="1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it-IT"/>
              <a:t>First category of patterns proposed for software development</a:t>
            </a:r>
            <a:endParaRPr lang="en-GB" altLang="it-IT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 algn="l" eaLnBrk="0" hangingPunct="0"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Font typeface="Lucida Sans Unicode" panose="020B0602030504020204" pitchFamily="34" charset="0"/>
              <a:buNone/>
            </a:pPr>
            <a:r>
              <a:rPr lang="en-GB" altLang="it-IT" sz="1200">
                <a:solidFill>
                  <a:srgbClr val="000000"/>
                </a:solidFill>
                <a:cs typeface="Lucida Sans Unicode" panose="020B0602030504020204" pitchFamily="34" charset="0"/>
              </a:rPr>
              <a:t>Marco Torchiano</a:t>
            </a:r>
          </a:p>
        </p:txBody>
      </p:sp>
      <p:sp>
        <p:nvSpPr>
          <p:cNvPr id="112643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algn="l" eaLnBrk="0" hangingPunct="0"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3752F44D-8BBC-40D7-8DBB-FC9557EE2455}" type="slidenum">
              <a:rPr lang="en-GB" altLang="it-IT" sz="1200">
                <a:solidFill>
                  <a:srgbClr val="000000"/>
                </a:solidFill>
                <a:cs typeface="Lucida Sans Unicode" panose="020B0602030504020204" pitchFamily="34" charset="0"/>
              </a:rPr>
              <a:pPr algn="r" eaLnBrk="1" hangingPunct="1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125</a:t>
            </a:fld>
            <a:endParaRPr lang="en-GB" altLang="it-IT" sz="1200">
              <a:solidFill>
                <a:srgbClr val="000000"/>
              </a:solidFill>
              <a:cs typeface="Lucida Sans Unicode" panose="020B0602030504020204" pitchFamily="34" charset="0"/>
            </a:endParaRPr>
          </a:p>
        </p:txBody>
      </p:sp>
      <p:sp>
        <p:nvSpPr>
          <p:cNvPr id="112644" name="Rectangle 1"/>
          <p:cNvSpPr>
            <a:spLocks noGrp="1" noChangeArrowheads="1"/>
          </p:cNvSpPr>
          <p:nvPr>
            <p:ph type="title" idx="4294967295"/>
          </p:nvPr>
        </p:nvSpPr>
        <p:spPr/>
        <p:txBody>
          <a:bodyPr>
            <a:spAutoFit/>
          </a:bodyPr>
          <a:lstStyle/>
          <a:p>
            <a:pPr eaLnBrk="1" hangingPunct="1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it-IT"/>
              <a:t>Design Patterns (GoF)</a:t>
            </a:r>
          </a:p>
        </p:txBody>
      </p:sp>
      <p:sp>
        <p:nvSpPr>
          <p:cNvPr id="112645" name="Rectangle 2"/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spAutoFit/>
          </a:bodyPr>
          <a:lstStyle/>
          <a:p>
            <a:pPr eaLnBrk="1" hangingPunct="1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it-IT"/>
              <a:t>Creational</a:t>
            </a:r>
          </a:p>
          <a:p>
            <a:pPr lvl="1" eaLnBrk="1" hangingPunct="1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it-IT"/>
              <a:t>E.g. Abstract Factory, Singleton</a:t>
            </a:r>
          </a:p>
          <a:p>
            <a:pPr eaLnBrk="1" hangingPunct="1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it-IT"/>
              <a:t>Structural</a:t>
            </a:r>
          </a:p>
          <a:p>
            <a:pPr lvl="1" eaLnBrk="1" hangingPunct="1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it-IT"/>
              <a:t>E.g. Façade, Composite</a:t>
            </a:r>
          </a:p>
          <a:p>
            <a:pPr eaLnBrk="1" hangingPunct="1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it-IT"/>
              <a:t>Behavioral</a:t>
            </a:r>
          </a:p>
          <a:p>
            <a:pPr lvl="1" eaLnBrk="1" hangingPunct="1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it-IT" i="1"/>
              <a:t>Class:</a:t>
            </a:r>
            <a:r>
              <a:rPr lang="en-GB" altLang="it-IT"/>
              <a:t> e.g. Template Method</a:t>
            </a:r>
          </a:p>
          <a:p>
            <a:pPr lvl="1" eaLnBrk="1" hangingPunct="1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it-IT" i="1"/>
              <a:t>Object:</a:t>
            </a:r>
            <a:r>
              <a:rPr lang="en-GB" altLang="it-IT"/>
              <a:t> e.g. Observer</a:t>
            </a:r>
          </a:p>
        </p:txBody>
      </p:sp>
      <p:pic>
        <p:nvPicPr>
          <p:cNvPr id="11264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3838" y="3500438"/>
            <a:ext cx="2338387" cy="3024187"/>
          </a:xfrm>
          <a:prstGeom prst="rect">
            <a:avLst/>
          </a:prstGeom>
          <a:noFill/>
          <a:ln w="936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it-IT"/>
              <a:t>Design patterns</a:t>
            </a:r>
          </a:p>
        </p:txBody>
      </p:sp>
      <p:sp>
        <p:nvSpPr>
          <p:cNvPr id="11366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it-IT"/>
              <a:t>Description of communicating objects and classes that are customized to solve a general design problem in a particular context</a:t>
            </a:r>
          </a:p>
          <a:p>
            <a:pPr eaLnBrk="1" hangingPunct="1"/>
            <a:r>
              <a:rPr lang="en-US" altLang="it-IT"/>
              <a:t>A design pattern</a:t>
            </a:r>
            <a:r>
              <a:rPr lang="it-IT" altLang="it-IT"/>
              <a:t> </a:t>
            </a:r>
            <a:r>
              <a:rPr lang="en-US" altLang="it-IT"/>
              <a:t>names, abstracts, and identifies the key aspects of a common design structure that make it useful for creating a reusable object-oriented design</a:t>
            </a:r>
            <a:endParaRPr lang="it-IT" altLang="it-IT"/>
          </a:p>
          <a:p>
            <a:pPr eaLnBrk="1" hangingPunct="1"/>
            <a:endParaRPr lang="en-US" altLang="it-IT"/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it-IT"/>
              <a:t>Description</a:t>
            </a:r>
          </a:p>
        </p:txBody>
      </p:sp>
      <p:sp>
        <p:nvSpPr>
          <p:cNvPr id="11469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it-IT"/>
              <a:t>Name and classification</a:t>
            </a:r>
          </a:p>
          <a:p>
            <a:pPr eaLnBrk="1" hangingPunct="1"/>
            <a:r>
              <a:rPr lang="en-US" altLang="it-IT"/>
              <a:t>Intent</a:t>
            </a:r>
          </a:p>
          <a:p>
            <a:pPr lvl="1" eaLnBrk="1" hangingPunct="1"/>
            <a:r>
              <a:rPr lang="en-US" altLang="it-IT"/>
              <a:t>Also known as</a:t>
            </a:r>
          </a:p>
          <a:p>
            <a:pPr eaLnBrk="1" hangingPunct="1"/>
            <a:r>
              <a:rPr lang="en-US" altLang="it-IT"/>
              <a:t>Motivation</a:t>
            </a:r>
          </a:p>
          <a:p>
            <a:pPr eaLnBrk="1" hangingPunct="1"/>
            <a:r>
              <a:rPr lang="en-US" altLang="it-IT"/>
              <a:t>Applicability</a:t>
            </a:r>
          </a:p>
          <a:p>
            <a:pPr eaLnBrk="1" hangingPunct="1"/>
            <a:r>
              <a:rPr lang="en-US" altLang="it-IT"/>
              <a:t>Structure</a:t>
            </a:r>
          </a:p>
          <a:p>
            <a:pPr eaLnBrk="1" hangingPunct="1"/>
            <a:r>
              <a:rPr lang="en-US" altLang="it-IT"/>
              <a:t>Participants</a:t>
            </a:r>
          </a:p>
          <a:p>
            <a:pPr eaLnBrk="1" hangingPunct="1"/>
            <a:r>
              <a:rPr lang="en-US" altLang="it-IT"/>
              <a:t>Collaborations</a:t>
            </a:r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it-IT"/>
              <a:t>Description</a:t>
            </a:r>
          </a:p>
        </p:txBody>
      </p:sp>
      <p:sp>
        <p:nvSpPr>
          <p:cNvPr id="11571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it-IT"/>
              <a:t>Consequences</a:t>
            </a:r>
          </a:p>
          <a:p>
            <a:pPr eaLnBrk="1" hangingPunct="1"/>
            <a:r>
              <a:rPr lang="en-US" altLang="it-IT"/>
              <a:t>Implementation</a:t>
            </a:r>
          </a:p>
          <a:p>
            <a:pPr eaLnBrk="1" hangingPunct="1"/>
            <a:r>
              <a:rPr lang="en-US" altLang="it-IT"/>
              <a:t>Sample code</a:t>
            </a:r>
          </a:p>
          <a:p>
            <a:pPr eaLnBrk="1" hangingPunct="1"/>
            <a:r>
              <a:rPr lang="en-US" altLang="it-IT"/>
              <a:t>Known uses</a:t>
            </a:r>
          </a:p>
          <a:p>
            <a:pPr eaLnBrk="1" hangingPunct="1"/>
            <a:r>
              <a:rPr lang="en-US" altLang="it-IT"/>
              <a:t>Related patterns</a:t>
            </a:r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it-IT"/>
              <a:t>Classification</a:t>
            </a:r>
          </a:p>
        </p:txBody>
      </p:sp>
      <p:sp>
        <p:nvSpPr>
          <p:cNvPr id="11673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it-IT"/>
              <a:t>Purpose</a:t>
            </a:r>
          </a:p>
          <a:p>
            <a:pPr lvl="1" eaLnBrk="1" hangingPunct="1"/>
            <a:r>
              <a:rPr lang="en-US" altLang="it-IT"/>
              <a:t>Creational</a:t>
            </a:r>
          </a:p>
          <a:p>
            <a:pPr lvl="1" eaLnBrk="1" hangingPunct="1"/>
            <a:r>
              <a:rPr lang="en-US" altLang="it-IT"/>
              <a:t>Structural</a:t>
            </a:r>
          </a:p>
          <a:p>
            <a:pPr lvl="1" eaLnBrk="1" hangingPunct="1"/>
            <a:r>
              <a:rPr lang="en-US" altLang="it-IT"/>
              <a:t>Behavioral</a:t>
            </a:r>
          </a:p>
          <a:p>
            <a:pPr eaLnBrk="1" hangingPunct="1"/>
            <a:r>
              <a:rPr lang="en-US" altLang="it-IT"/>
              <a:t>Scope</a:t>
            </a:r>
          </a:p>
          <a:p>
            <a:pPr lvl="1" eaLnBrk="1" hangingPunct="1"/>
            <a:r>
              <a:rPr lang="en-US" altLang="it-IT"/>
              <a:t>Class</a:t>
            </a:r>
          </a:p>
          <a:p>
            <a:pPr lvl="1" eaLnBrk="1" hangingPunct="1"/>
            <a:r>
              <a:rPr lang="en-US" altLang="it-IT"/>
              <a:t>Object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>
          <a:xfrm>
            <a:off x="179388" y="188913"/>
            <a:ext cx="8610600" cy="914400"/>
          </a:xfrm>
        </p:spPr>
        <p:txBody>
          <a:bodyPr/>
          <a:lstStyle/>
          <a:p>
            <a:pPr eaLnBrk="1" hangingPunct="1"/>
            <a:r>
              <a:rPr lang="en-US" altLang="it-IT" dirty="0"/>
              <a:t>Software process</a:t>
            </a:r>
          </a:p>
        </p:txBody>
      </p:sp>
      <p:sp>
        <p:nvSpPr>
          <p:cNvPr id="56323" name="Text Box 5"/>
          <p:cNvSpPr txBox="1">
            <a:spLocks noChangeArrowheads="1"/>
          </p:cNvSpPr>
          <p:nvPr/>
        </p:nvSpPr>
        <p:spPr bwMode="auto">
          <a:xfrm>
            <a:off x="3348038" y="1125538"/>
            <a:ext cx="1944687" cy="8350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6633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it-IT" sz="1600"/>
              <a:t>System Requirements   engineering</a:t>
            </a:r>
          </a:p>
        </p:txBody>
      </p:sp>
      <p:sp>
        <p:nvSpPr>
          <p:cNvPr id="56324" name="AutoShape 6"/>
          <p:cNvSpPr>
            <a:spLocks noChangeArrowheads="1"/>
          </p:cNvSpPr>
          <p:nvPr/>
        </p:nvSpPr>
        <p:spPr bwMode="auto">
          <a:xfrm>
            <a:off x="3563938" y="2205038"/>
            <a:ext cx="1514475" cy="431800"/>
          </a:xfrm>
          <a:prstGeom prst="foldedCorner">
            <a:avLst>
              <a:gd name="adj" fmla="val 125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6633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it-IT" sz="1200"/>
              <a:t>System Requirement </a:t>
            </a:r>
          </a:p>
        </p:txBody>
      </p:sp>
      <p:sp>
        <p:nvSpPr>
          <p:cNvPr id="56325" name="Text Box 28"/>
          <p:cNvSpPr txBox="1">
            <a:spLocks noChangeArrowheads="1"/>
          </p:cNvSpPr>
          <p:nvPr/>
        </p:nvSpPr>
        <p:spPr bwMode="auto">
          <a:xfrm>
            <a:off x="3419475" y="2852738"/>
            <a:ext cx="1944688" cy="3460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6633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it-IT" sz="1600"/>
              <a:t>System design  </a:t>
            </a:r>
          </a:p>
        </p:txBody>
      </p:sp>
      <p:sp>
        <p:nvSpPr>
          <p:cNvPr id="56326" name="AutoShape 29"/>
          <p:cNvSpPr>
            <a:spLocks noChangeArrowheads="1"/>
          </p:cNvSpPr>
          <p:nvPr/>
        </p:nvSpPr>
        <p:spPr bwMode="auto">
          <a:xfrm>
            <a:off x="3563938" y="3500438"/>
            <a:ext cx="1514475" cy="431800"/>
          </a:xfrm>
          <a:prstGeom prst="foldedCorner">
            <a:avLst>
              <a:gd name="adj" fmla="val 125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6633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it-IT" sz="1200"/>
              <a:t>System design </a:t>
            </a:r>
          </a:p>
        </p:txBody>
      </p:sp>
      <p:sp>
        <p:nvSpPr>
          <p:cNvPr id="56327" name="Text Box 30"/>
          <p:cNvSpPr txBox="1">
            <a:spLocks noChangeArrowheads="1"/>
          </p:cNvSpPr>
          <p:nvPr/>
        </p:nvSpPr>
        <p:spPr bwMode="auto">
          <a:xfrm>
            <a:off x="5364163" y="4149725"/>
            <a:ext cx="2447925" cy="8302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6633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it-IT" sz="1600" dirty="0"/>
              <a:t>Software process (requirement, design, implementation, test)</a:t>
            </a:r>
          </a:p>
        </p:txBody>
      </p:sp>
      <p:sp>
        <p:nvSpPr>
          <p:cNvPr id="56328" name="Text Box 31"/>
          <p:cNvSpPr txBox="1">
            <a:spLocks noChangeArrowheads="1"/>
          </p:cNvSpPr>
          <p:nvPr/>
        </p:nvSpPr>
        <p:spPr bwMode="auto">
          <a:xfrm>
            <a:off x="900113" y="4149725"/>
            <a:ext cx="2735262" cy="8350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6633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it-IT" sz="1600"/>
              <a:t>Hardware development (requirement, design, implementation, test)</a:t>
            </a:r>
          </a:p>
        </p:txBody>
      </p:sp>
      <p:sp>
        <p:nvSpPr>
          <p:cNvPr id="56329" name="Text Box 32"/>
          <p:cNvSpPr txBox="1">
            <a:spLocks noChangeArrowheads="1"/>
          </p:cNvSpPr>
          <p:nvPr/>
        </p:nvSpPr>
        <p:spPr bwMode="auto">
          <a:xfrm>
            <a:off x="3419475" y="5229225"/>
            <a:ext cx="1944688" cy="5905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6633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it-IT" sz="1600"/>
              <a:t>System integration, test  </a:t>
            </a:r>
          </a:p>
        </p:txBody>
      </p:sp>
      <p:sp>
        <p:nvSpPr>
          <p:cNvPr id="56330" name="Line 33"/>
          <p:cNvSpPr>
            <a:spLocks noChangeShapeType="1"/>
          </p:cNvSpPr>
          <p:nvPr/>
        </p:nvSpPr>
        <p:spPr bwMode="auto">
          <a:xfrm>
            <a:off x="4284663" y="1989138"/>
            <a:ext cx="0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6331" name="Line 34"/>
          <p:cNvSpPr>
            <a:spLocks noChangeShapeType="1"/>
          </p:cNvSpPr>
          <p:nvPr/>
        </p:nvSpPr>
        <p:spPr bwMode="auto">
          <a:xfrm>
            <a:off x="4284663" y="2636838"/>
            <a:ext cx="0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6332" name="Line 35"/>
          <p:cNvSpPr>
            <a:spLocks noChangeShapeType="1"/>
          </p:cNvSpPr>
          <p:nvPr/>
        </p:nvSpPr>
        <p:spPr bwMode="auto">
          <a:xfrm>
            <a:off x="4284663" y="3213100"/>
            <a:ext cx="0" cy="287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6333" name="AutoShape 36"/>
          <p:cNvSpPr>
            <a:spLocks noChangeArrowheads="1"/>
          </p:cNvSpPr>
          <p:nvPr/>
        </p:nvSpPr>
        <p:spPr bwMode="auto">
          <a:xfrm>
            <a:off x="5651500" y="5084763"/>
            <a:ext cx="1514475" cy="431800"/>
          </a:xfrm>
          <a:prstGeom prst="foldedCorner">
            <a:avLst>
              <a:gd name="adj" fmla="val 125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6633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it-IT" sz="1200"/>
              <a:t>Software </a:t>
            </a:r>
          </a:p>
        </p:txBody>
      </p:sp>
      <p:sp>
        <p:nvSpPr>
          <p:cNvPr id="56334" name="AutoShape 37"/>
          <p:cNvSpPr>
            <a:spLocks noChangeArrowheads="1"/>
          </p:cNvSpPr>
          <p:nvPr/>
        </p:nvSpPr>
        <p:spPr bwMode="auto">
          <a:xfrm>
            <a:off x="1476375" y="5157788"/>
            <a:ext cx="1514475" cy="431800"/>
          </a:xfrm>
          <a:prstGeom prst="foldedCorner">
            <a:avLst>
              <a:gd name="adj" fmla="val 125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6633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it-IT" sz="1200"/>
              <a:t>Hardware </a:t>
            </a:r>
          </a:p>
        </p:txBody>
      </p:sp>
      <p:sp>
        <p:nvSpPr>
          <p:cNvPr id="56335" name="AutoShape 38"/>
          <p:cNvSpPr>
            <a:spLocks noChangeArrowheads="1"/>
          </p:cNvSpPr>
          <p:nvPr/>
        </p:nvSpPr>
        <p:spPr bwMode="auto">
          <a:xfrm>
            <a:off x="3708400" y="6021388"/>
            <a:ext cx="1514475" cy="431800"/>
          </a:xfrm>
          <a:prstGeom prst="foldedCorner">
            <a:avLst>
              <a:gd name="adj" fmla="val 125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6633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it-IT" sz="1200"/>
              <a:t>System </a:t>
            </a:r>
          </a:p>
        </p:txBody>
      </p:sp>
      <p:sp>
        <p:nvSpPr>
          <p:cNvPr id="56336" name="Line 39"/>
          <p:cNvSpPr>
            <a:spLocks noChangeShapeType="1"/>
          </p:cNvSpPr>
          <p:nvPr/>
        </p:nvSpPr>
        <p:spPr bwMode="auto">
          <a:xfrm flipH="1">
            <a:off x="2916238" y="3933825"/>
            <a:ext cx="1223962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6337" name="Line 40"/>
          <p:cNvSpPr>
            <a:spLocks noChangeShapeType="1"/>
          </p:cNvSpPr>
          <p:nvPr/>
        </p:nvSpPr>
        <p:spPr bwMode="auto">
          <a:xfrm>
            <a:off x="4427538" y="3933825"/>
            <a:ext cx="1152525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6338" name="Line 41"/>
          <p:cNvSpPr>
            <a:spLocks noChangeShapeType="1"/>
          </p:cNvSpPr>
          <p:nvPr/>
        </p:nvSpPr>
        <p:spPr bwMode="auto">
          <a:xfrm>
            <a:off x="2268538" y="5013325"/>
            <a:ext cx="0" cy="1444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6339" name="Line 42"/>
          <p:cNvSpPr>
            <a:spLocks noChangeShapeType="1"/>
          </p:cNvSpPr>
          <p:nvPr/>
        </p:nvSpPr>
        <p:spPr bwMode="auto">
          <a:xfrm>
            <a:off x="6443663" y="4941888"/>
            <a:ext cx="0" cy="1428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6340" name="Line 43"/>
          <p:cNvSpPr>
            <a:spLocks noChangeShapeType="1"/>
          </p:cNvSpPr>
          <p:nvPr/>
        </p:nvSpPr>
        <p:spPr bwMode="auto">
          <a:xfrm>
            <a:off x="2987675" y="5373688"/>
            <a:ext cx="431800" cy="714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6341" name="Line 44"/>
          <p:cNvSpPr>
            <a:spLocks noChangeShapeType="1"/>
          </p:cNvSpPr>
          <p:nvPr/>
        </p:nvSpPr>
        <p:spPr bwMode="auto">
          <a:xfrm flipH="1">
            <a:off x="5364163" y="5373688"/>
            <a:ext cx="287337" cy="1428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6342" name="Line 46"/>
          <p:cNvSpPr>
            <a:spLocks noChangeShapeType="1"/>
          </p:cNvSpPr>
          <p:nvPr/>
        </p:nvSpPr>
        <p:spPr bwMode="auto">
          <a:xfrm>
            <a:off x="4356100" y="5805488"/>
            <a:ext cx="0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cxnSp>
        <p:nvCxnSpPr>
          <p:cNvPr id="3" name="Straight Connector 2"/>
          <p:cNvCxnSpPr/>
          <p:nvPr/>
        </p:nvCxnSpPr>
        <p:spPr bwMode="auto">
          <a:xfrm>
            <a:off x="3203848" y="1125538"/>
            <a:ext cx="2019027" cy="2879526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 bwMode="auto">
          <a:xfrm flipH="1">
            <a:off x="3419475" y="1125538"/>
            <a:ext cx="1873250" cy="2879526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 bwMode="auto">
          <a:xfrm>
            <a:off x="1329941" y="3954463"/>
            <a:ext cx="3459410" cy="2612826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 bwMode="auto">
          <a:xfrm flipH="1">
            <a:off x="1222375" y="4365104"/>
            <a:ext cx="2987812" cy="2159422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1546682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it-IT"/>
              <a:t>Classification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609600" y="1905000"/>
          <a:ext cx="7842250" cy="3127376"/>
        </p:xfrm>
        <a:graphic>
          <a:graphicData uri="http://schemas.openxmlformats.org/drawingml/2006/table">
            <a:tbl>
              <a:tblPr/>
              <a:tblGrid>
                <a:gridCol w="6507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847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021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854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11907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81844">
                <a:tc>
                  <a:txBody>
                    <a:bodyPr/>
                    <a:lstStyle/>
                    <a:p>
                      <a:pPr algn="l" fontAlgn="b"/>
                      <a:endParaRPr lang="en-US" sz="2800" b="0" i="0" u="none" strike="noStrike">
                        <a:solidFill>
                          <a:srgbClr val="000000"/>
                        </a:solidFill>
                        <a:latin typeface="Verdana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2800" b="0" i="0" u="none" strike="noStrike">
                        <a:solidFill>
                          <a:srgbClr val="000000"/>
                        </a:solidFill>
                        <a:latin typeface="Verdana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latin typeface="Verdana"/>
                        </a:rPr>
                        <a:t>Purpose</a:t>
                      </a:r>
                    </a:p>
                  </a:txBody>
                  <a:tcPr marL="12700" marR="12700" marT="1270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81844">
                <a:tc>
                  <a:txBody>
                    <a:bodyPr/>
                    <a:lstStyle/>
                    <a:p>
                      <a:pPr algn="l" fontAlgn="b"/>
                      <a:endParaRPr lang="en-US" sz="2800" b="0" i="0" u="none" strike="noStrike">
                        <a:solidFill>
                          <a:srgbClr val="000000"/>
                        </a:solidFill>
                        <a:latin typeface="Verdana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2800" b="0" i="0" u="none" strike="noStrike" dirty="0">
                        <a:solidFill>
                          <a:srgbClr val="000000"/>
                        </a:solidFill>
                        <a:latin typeface="Verdana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latin typeface="Verdana"/>
                        </a:rPr>
                        <a:t>Creational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latin typeface="Verdana"/>
                        </a:rPr>
                        <a:t>Structural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latin typeface="Verdana"/>
                        </a:rPr>
                        <a:t>Behavioral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81844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latin typeface="Verdana"/>
                        </a:rPr>
                        <a:t>Scope</a:t>
                      </a:r>
                    </a:p>
                  </a:txBody>
                  <a:tcPr marL="12700" marR="12700" marT="12700" marB="0"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latin typeface="Verdana"/>
                        </a:rPr>
                        <a:t>Class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latin typeface="Verdana"/>
                        </a:rPr>
                        <a:t>1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latin typeface="Verdana"/>
                        </a:rPr>
                        <a:t>1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latin typeface="Verdana"/>
                        </a:rPr>
                        <a:t>2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8184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latin typeface="Verdana"/>
                        </a:rPr>
                        <a:t>Object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latin typeface="Verdana"/>
                        </a:rPr>
                        <a:t>4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latin typeface="Verdana"/>
                        </a:rPr>
                        <a:t>6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latin typeface="Verdana"/>
                        </a:rPr>
                        <a:t>10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it-IT"/>
              <a:t>Pattern selection</a:t>
            </a:r>
          </a:p>
        </p:txBody>
      </p:sp>
      <p:sp>
        <p:nvSpPr>
          <p:cNvPr id="11878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it-IT"/>
              <a:t>Consider how patterns solve problems</a:t>
            </a:r>
          </a:p>
          <a:p>
            <a:pPr eaLnBrk="1" hangingPunct="1"/>
            <a:r>
              <a:rPr lang="en-US" altLang="it-IT"/>
              <a:t>Scan intent sections</a:t>
            </a:r>
          </a:p>
          <a:p>
            <a:pPr eaLnBrk="1" hangingPunct="1"/>
            <a:r>
              <a:rPr lang="en-US" altLang="it-IT"/>
              <a:t>Study how pattern interrelate</a:t>
            </a:r>
          </a:p>
          <a:p>
            <a:pPr eaLnBrk="1" hangingPunct="1"/>
            <a:r>
              <a:rPr lang="en-US" altLang="it-IT"/>
              <a:t>Study patterns of like purpose</a:t>
            </a:r>
          </a:p>
          <a:p>
            <a:pPr eaLnBrk="1" hangingPunct="1"/>
            <a:r>
              <a:rPr lang="en-US" altLang="it-IT"/>
              <a:t>Examine a cause of redesign</a:t>
            </a:r>
          </a:p>
          <a:p>
            <a:pPr eaLnBrk="1" hangingPunct="1"/>
            <a:r>
              <a:rPr lang="en-US" altLang="it-IT"/>
              <a:t>Consider what should be variable in your design</a:t>
            </a:r>
          </a:p>
          <a:p>
            <a:pPr eaLnBrk="1" hangingPunct="1"/>
            <a:endParaRPr lang="en-US" altLang="it-IT"/>
          </a:p>
        </p:txBody>
      </p:sp>
    </p:spTree>
  </p:cSld>
  <p:clrMapOvr>
    <a:masterClrMapping/>
  </p:clrMapOvr>
  <p:transition/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it-IT"/>
              <a:t>Using a pattern</a:t>
            </a:r>
          </a:p>
        </p:txBody>
      </p:sp>
      <p:sp>
        <p:nvSpPr>
          <p:cNvPr id="11981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it-IT"/>
              <a:t>Read through the pattern</a:t>
            </a:r>
          </a:p>
          <a:p>
            <a:pPr eaLnBrk="1" hangingPunct="1"/>
            <a:r>
              <a:rPr lang="en-US" altLang="it-IT"/>
              <a:t>Go back and study</a:t>
            </a:r>
          </a:p>
          <a:p>
            <a:pPr lvl="1" eaLnBrk="1" hangingPunct="1"/>
            <a:r>
              <a:rPr lang="en-US" altLang="it-IT"/>
              <a:t>Structure</a:t>
            </a:r>
          </a:p>
          <a:p>
            <a:pPr lvl="1" eaLnBrk="1" hangingPunct="1"/>
            <a:r>
              <a:rPr lang="en-US" altLang="it-IT"/>
              <a:t>Participants</a:t>
            </a:r>
          </a:p>
          <a:p>
            <a:pPr lvl="1" eaLnBrk="1" hangingPunct="1"/>
            <a:r>
              <a:rPr lang="en-US" altLang="it-IT"/>
              <a:t>Collaborations</a:t>
            </a:r>
          </a:p>
          <a:p>
            <a:pPr eaLnBrk="1" hangingPunct="1"/>
            <a:r>
              <a:rPr lang="en-US" altLang="it-IT"/>
              <a:t>Look at the sample code</a:t>
            </a:r>
          </a:p>
        </p:txBody>
      </p:sp>
    </p:spTree>
  </p:cSld>
  <p:clrMapOvr>
    <a:masterClrMapping/>
  </p:clrMapOvr>
  <p:transition/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it-IT"/>
              <a:t>Using a pattern</a:t>
            </a:r>
          </a:p>
        </p:txBody>
      </p:sp>
      <p:sp>
        <p:nvSpPr>
          <p:cNvPr id="12083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it-IT"/>
              <a:t>Choose names for participants</a:t>
            </a:r>
          </a:p>
          <a:p>
            <a:pPr lvl="1" eaLnBrk="1" hangingPunct="1"/>
            <a:r>
              <a:rPr lang="en-US" altLang="it-IT"/>
              <a:t>Meaningful in the application context</a:t>
            </a:r>
          </a:p>
          <a:p>
            <a:pPr eaLnBrk="1" hangingPunct="1"/>
            <a:r>
              <a:rPr lang="en-US" altLang="it-IT"/>
              <a:t>Define the classes</a:t>
            </a:r>
          </a:p>
          <a:p>
            <a:pPr eaLnBrk="1" hangingPunct="1"/>
            <a:r>
              <a:rPr lang="en-US" altLang="it-IT"/>
              <a:t>Choose operation names</a:t>
            </a:r>
          </a:p>
          <a:p>
            <a:pPr lvl="1" eaLnBrk="1" hangingPunct="1"/>
            <a:r>
              <a:rPr lang="en-US" altLang="it-IT"/>
              <a:t>Application specific</a:t>
            </a:r>
          </a:p>
          <a:p>
            <a:pPr eaLnBrk="1" hangingPunct="1"/>
            <a:r>
              <a:rPr lang="en-US" altLang="it-IT"/>
              <a:t>Implement operations</a:t>
            </a:r>
          </a:p>
        </p:txBody>
      </p:sp>
    </p:spTree>
  </p:cSld>
  <p:clrMapOvr>
    <a:masterClrMapping/>
  </p:clrMapOvr>
  <p:transition/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it-IT"/>
              <a:t>Creational patterns</a:t>
            </a:r>
          </a:p>
        </p:txBody>
      </p:sp>
      <p:sp>
        <p:nvSpPr>
          <p:cNvPr id="121859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GB" altLang="it-IT"/>
              <a:t>Factory Method</a:t>
            </a:r>
          </a:p>
          <a:p>
            <a:pPr eaLnBrk="1" hangingPunct="1"/>
            <a:r>
              <a:rPr lang="en-GB" altLang="it-IT"/>
              <a:t>Abstract Factory</a:t>
            </a:r>
          </a:p>
          <a:p>
            <a:pPr eaLnBrk="1" hangingPunct="1"/>
            <a:r>
              <a:rPr lang="en-GB" altLang="it-IT"/>
              <a:t>Builder</a:t>
            </a:r>
          </a:p>
          <a:p>
            <a:pPr eaLnBrk="1" hangingPunct="1"/>
            <a:r>
              <a:rPr lang="en-GB" altLang="it-IT"/>
              <a:t>Prototype</a:t>
            </a:r>
          </a:p>
          <a:p>
            <a:pPr eaLnBrk="1" hangingPunct="1"/>
            <a:r>
              <a:rPr lang="en-GB" altLang="it-IT"/>
              <a:t>Singleton</a:t>
            </a:r>
          </a:p>
          <a:p>
            <a:pPr eaLnBrk="1" hangingPunct="1"/>
            <a:endParaRPr lang="en-GB" altLang="it-IT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 algn="l" eaLnBrk="0" hangingPunct="0"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Font typeface="Lucida Sans Unicode" panose="020B0602030504020204" pitchFamily="34" charset="0"/>
              <a:buNone/>
            </a:pPr>
            <a:r>
              <a:rPr lang="en-GB" altLang="it-IT" sz="1200">
                <a:solidFill>
                  <a:srgbClr val="000000"/>
                </a:solidFill>
                <a:cs typeface="Lucida Sans Unicode" panose="020B0602030504020204" pitchFamily="34" charset="0"/>
              </a:rPr>
              <a:t>Marco Torchiano</a:t>
            </a:r>
          </a:p>
        </p:txBody>
      </p:sp>
      <p:sp>
        <p:nvSpPr>
          <p:cNvPr id="122883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algn="l" eaLnBrk="0" hangingPunct="0"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83A5BC0D-0592-4B72-9AA1-C713F093C4C6}" type="slidenum">
              <a:rPr lang="en-GB" altLang="it-IT" sz="1200">
                <a:solidFill>
                  <a:srgbClr val="000000"/>
                </a:solidFill>
                <a:cs typeface="Lucida Sans Unicode" panose="020B0602030504020204" pitchFamily="34" charset="0"/>
              </a:rPr>
              <a:pPr algn="r" eaLnBrk="1" hangingPunct="1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135</a:t>
            </a:fld>
            <a:endParaRPr lang="en-GB" altLang="it-IT" sz="1200">
              <a:solidFill>
                <a:srgbClr val="000000"/>
              </a:solidFill>
              <a:cs typeface="Lucida Sans Unicode" panose="020B0602030504020204" pitchFamily="34" charset="0"/>
            </a:endParaRPr>
          </a:p>
        </p:txBody>
      </p:sp>
      <p:sp>
        <p:nvSpPr>
          <p:cNvPr id="122884" name="Rectangle 1"/>
          <p:cNvSpPr>
            <a:spLocks noGrp="1" noChangeArrowheads="1"/>
          </p:cNvSpPr>
          <p:nvPr>
            <p:ph type="title" idx="4294967295"/>
          </p:nvPr>
        </p:nvSpPr>
        <p:spPr/>
        <p:txBody>
          <a:bodyPr>
            <a:spAutoFit/>
          </a:bodyPr>
          <a:lstStyle/>
          <a:p>
            <a:pPr eaLnBrk="1" hangingPunct="1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it-IT"/>
              <a:t>Abstract Factory</a:t>
            </a:r>
          </a:p>
        </p:txBody>
      </p:sp>
      <p:sp>
        <p:nvSpPr>
          <p:cNvPr id="122885" name="Rectangle 2"/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spAutoFit/>
          </a:bodyPr>
          <a:lstStyle/>
          <a:p>
            <a:pPr eaLnBrk="1" hangingPunct="1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it-IT"/>
              <a:t>Context</a:t>
            </a:r>
          </a:p>
          <a:p>
            <a:pPr lvl="1" eaLnBrk="1" hangingPunct="1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it-IT"/>
              <a:t>A family of related classes can have different implementation details</a:t>
            </a:r>
          </a:p>
          <a:p>
            <a:pPr eaLnBrk="1" hangingPunct="1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it-IT"/>
              <a:t>Problem</a:t>
            </a:r>
          </a:p>
          <a:p>
            <a:pPr lvl="1" eaLnBrk="1" hangingPunct="1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it-IT"/>
              <a:t>The client should not know anything about which variant they are using / creating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 algn="l" eaLnBrk="0" hangingPunct="0"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Font typeface="Lucida Sans Unicode" panose="020B0602030504020204" pitchFamily="34" charset="0"/>
              <a:buNone/>
            </a:pPr>
            <a:r>
              <a:rPr lang="en-GB" altLang="it-IT" sz="1200">
                <a:solidFill>
                  <a:srgbClr val="000000"/>
                </a:solidFill>
                <a:cs typeface="Lucida Sans Unicode" panose="020B0602030504020204" pitchFamily="34" charset="0"/>
              </a:rPr>
              <a:t>Marco Torchiano</a:t>
            </a:r>
          </a:p>
        </p:txBody>
      </p:sp>
      <p:sp>
        <p:nvSpPr>
          <p:cNvPr id="123907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algn="l" eaLnBrk="0" hangingPunct="0"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8DEF456A-E9E6-4ED0-904C-A0EEA8D2D636}" type="slidenum">
              <a:rPr lang="en-GB" altLang="it-IT" sz="1200">
                <a:solidFill>
                  <a:srgbClr val="000000"/>
                </a:solidFill>
                <a:cs typeface="Lucida Sans Unicode" panose="020B0602030504020204" pitchFamily="34" charset="0"/>
              </a:rPr>
              <a:pPr algn="r" eaLnBrk="1" hangingPunct="1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136</a:t>
            </a:fld>
            <a:endParaRPr lang="en-GB" altLang="it-IT" sz="1200">
              <a:solidFill>
                <a:srgbClr val="000000"/>
              </a:solidFill>
              <a:cs typeface="Lucida Sans Unicode" panose="020B0602030504020204" pitchFamily="34" charset="0"/>
            </a:endParaRPr>
          </a:p>
        </p:txBody>
      </p:sp>
      <p:sp>
        <p:nvSpPr>
          <p:cNvPr id="123908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228600" y="223838"/>
            <a:ext cx="8610600" cy="771525"/>
          </a:xfrm>
        </p:spPr>
        <p:txBody>
          <a:bodyPr>
            <a:spAutoFit/>
          </a:bodyPr>
          <a:lstStyle/>
          <a:p>
            <a:pPr eaLnBrk="1" hangingPunct="1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it-IT"/>
              <a:t>Abstract Factory Example</a:t>
            </a:r>
          </a:p>
        </p:txBody>
      </p:sp>
      <p:pic>
        <p:nvPicPr>
          <p:cNvPr id="123909" name="Picture 6" descr="AbstractFactoryExampl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250" y="1370013"/>
            <a:ext cx="7921625" cy="455453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Footer Placeholder 3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 algn="l" eaLnBrk="0" hangingPunct="0"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Font typeface="Lucida Sans Unicode" panose="020B0602030504020204" pitchFamily="34" charset="0"/>
              <a:buNone/>
            </a:pPr>
            <a:r>
              <a:rPr lang="en-GB" altLang="it-IT" sz="1200">
                <a:solidFill>
                  <a:srgbClr val="000000"/>
                </a:solidFill>
                <a:cs typeface="Lucida Sans Unicode" panose="020B0602030504020204" pitchFamily="34" charset="0"/>
              </a:rPr>
              <a:t>Marco Torchiano</a:t>
            </a:r>
          </a:p>
        </p:txBody>
      </p:sp>
      <p:sp>
        <p:nvSpPr>
          <p:cNvPr id="124931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algn="l" eaLnBrk="0" hangingPunct="0"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A85507EF-A575-4014-A552-0FCB49930771}" type="slidenum">
              <a:rPr lang="en-GB" altLang="it-IT" sz="1200">
                <a:solidFill>
                  <a:srgbClr val="000000"/>
                </a:solidFill>
                <a:cs typeface="Lucida Sans Unicode" panose="020B0602030504020204" pitchFamily="34" charset="0"/>
              </a:rPr>
              <a:pPr algn="r" eaLnBrk="1" hangingPunct="1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137</a:t>
            </a:fld>
            <a:endParaRPr lang="en-GB" altLang="it-IT" sz="1200">
              <a:solidFill>
                <a:srgbClr val="000000"/>
              </a:solidFill>
              <a:cs typeface="Lucida Sans Unicode" panose="020B0602030504020204" pitchFamily="34" charset="0"/>
            </a:endParaRPr>
          </a:p>
        </p:txBody>
      </p:sp>
      <p:sp>
        <p:nvSpPr>
          <p:cNvPr id="124932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228600" y="223838"/>
            <a:ext cx="8610600" cy="771525"/>
          </a:xfrm>
        </p:spPr>
        <p:txBody>
          <a:bodyPr>
            <a:spAutoFit/>
          </a:bodyPr>
          <a:lstStyle/>
          <a:p>
            <a:pPr eaLnBrk="1" hangingPunct="1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it-IT"/>
              <a:t>Abstract Factory</a:t>
            </a:r>
          </a:p>
        </p:txBody>
      </p:sp>
      <p:pic>
        <p:nvPicPr>
          <p:cNvPr id="12493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905000"/>
            <a:ext cx="8077200" cy="3651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124934" name="Picture 9" descr="AbstractFactory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250" y="1377950"/>
            <a:ext cx="7927975" cy="45593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 algn="l" eaLnBrk="0" hangingPunct="0"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Font typeface="Lucida Sans Unicode" panose="020B0602030504020204" pitchFamily="34" charset="0"/>
              <a:buNone/>
            </a:pPr>
            <a:r>
              <a:rPr lang="en-GB" altLang="it-IT" sz="1200">
                <a:solidFill>
                  <a:srgbClr val="000000"/>
                </a:solidFill>
                <a:cs typeface="Lucida Sans Unicode" panose="020B0602030504020204" pitchFamily="34" charset="0"/>
              </a:rPr>
              <a:t>Marco Torchiano</a:t>
            </a:r>
          </a:p>
        </p:txBody>
      </p:sp>
      <p:sp>
        <p:nvSpPr>
          <p:cNvPr id="125955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algn="l" eaLnBrk="0" hangingPunct="0"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8F98D327-9094-4036-9330-5FE577CA1D3B}" type="slidenum">
              <a:rPr lang="en-GB" altLang="it-IT" sz="1200">
                <a:solidFill>
                  <a:srgbClr val="000000"/>
                </a:solidFill>
                <a:cs typeface="Lucida Sans Unicode" panose="020B0602030504020204" pitchFamily="34" charset="0"/>
              </a:rPr>
              <a:pPr algn="r" eaLnBrk="1" hangingPunct="1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138</a:t>
            </a:fld>
            <a:endParaRPr lang="en-GB" altLang="it-IT" sz="1200">
              <a:solidFill>
                <a:srgbClr val="000000"/>
              </a:solidFill>
              <a:cs typeface="Lucida Sans Unicode" panose="020B0602030504020204" pitchFamily="34" charset="0"/>
            </a:endParaRPr>
          </a:p>
        </p:txBody>
      </p:sp>
      <p:sp>
        <p:nvSpPr>
          <p:cNvPr id="125956" name="Rectangle 1"/>
          <p:cNvSpPr>
            <a:spLocks noGrp="1" noChangeArrowheads="1"/>
          </p:cNvSpPr>
          <p:nvPr>
            <p:ph type="title" idx="4294967295"/>
          </p:nvPr>
        </p:nvSpPr>
        <p:spPr/>
        <p:txBody>
          <a:bodyPr>
            <a:spAutoFit/>
          </a:bodyPr>
          <a:lstStyle/>
          <a:p>
            <a:pPr eaLnBrk="1" hangingPunct="1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it-IT"/>
              <a:t>Singleton</a:t>
            </a:r>
          </a:p>
        </p:txBody>
      </p:sp>
      <p:sp>
        <p:nvSpPr>
          <p:cNvPr id="125957" name="Rectangle 2"/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spAutoFit/>
          </a:bodyPr>
          <a:lstStyle/>
          <a:p>
            <a:pPr eaLnBrk="1" hangingPunct="1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it-IT"/>
              <a:t>Context:</a:t>
            </a:r>
          </a:p>
          <a:p>
            <a:pPr lvl="1" eaLnBrk="1" hangingPunct="1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it-IT"/>
              <a:t>A class represents a concept that requires a single instance</a:t>
            </a:r>
          </a:p>
          <a:p>
            <a:pPr eaLnBrk="1" hangingPunct="1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it-IT"/>
              <a:t>Problem:</a:t>
            </a:r>
          </a:p>
          <a:p>
            <a:pPr lvl="1" eaLnBrk="1" hangingPunct="1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it-IT"/>
              <a:t>Clients could use this class in an inappropriate way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/>
              <a:t>Singleton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it-IT" dirty="0"/>
              <a:t>Count how many objects in my program </a:t>
            </a:r>
          </a:p>
          <a:p>
            <a:pPr>
              <a:defRPr/>
            </a:pPr>
            <a:r>
              <a:rPr lang="it-IT" sz="2400" dirty="0"/>
              <a:t>Class ObjectCounter {</a:t>
            </a:r>
          </a:p>
          <a:p>
            <a:pPr>
              <a:defRPr/>
            </a:pPr>
            <a:r>
              <a:rPr lang="it-IT" sz="2400" dirty="0"/>
              <a:t> static boolean new = false;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it-IT" sz="2400" dirty="0"/>
              <a:t>    ObjectCounter () { if new == false then }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it-IT" sz="2400" dirty="0"/>
              <a:t>     static counter = 0; new = true}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it-IT" sz="2400" dirty="0"/>
              <a:t>     else donothing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it-IT" sz="2400" dirty="0"/>
              <a:t>     add() {counter++;}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it-IT" sz="2400" dirty="0"/>
              <a:t>     sub() {counter--;}               }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endParaRPr lang="it-IT" sz="2400" dirty="0"/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it-IT" sz="2400" dirty="0"/>
              <a:t>Client : ObjectCounter oc = new ObjectCounter();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it-IT" sz="2400" dirty="0"/>
              <a:t>      ....  Oc.add();     ... Oc.sub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it-IT" sz="2400" dirty="0"/>
              <a:t> ObjectCounter oc2 = new ObjectCounter();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endParaRPr lang="it-IT" sz="2400" dirty="0"/>
          </a:p>
          <a:p>
            <a:pPr marL="0" indent="0">
              <a:buFont typeface="Wingdings" panose="05000000000000000000" pitchFamily="2" charset="2"/>
              <a:buNone/>
              <a:defRPr/>
            </a:pPr>
            <a:endParaRPr lang="it-IT" sz="24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Hw – sw interaction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Software process includes also a part about hardware components and software – hardware allocation (UML Deployment diagram)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5385568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002" name="Picture 14" descr="Singleton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988" y="1066800"/>
            <a:ext cx="3481387" cy="18859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8003" name="Footer Placeholder 3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 algn="l" eaLnBrk="0" hangingPunct="0"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Font typeface="Lucida Sans Unicode" panose="020B0602030504020204" pitchFamily="34" charset="0"/>
              <a:buNone/>
            </a:pPr>
            <a:r>
              <a:rPr lang="en-GB" altLang="it-IT" sz="1200">
                <a:solidFill>
                  <a:srgbClr val="000000"/>
                </a:solidFill>
                <a:cs typeface="Lucida Sans Unicode" panose="020B0602030504020204" pitchFamily="34" charset="0"/>
              </a:rPr>
              <a:t>Marco Torchiano</a:t>
            </a:r>
          </a:p>
        </p:txBody>
      </p:sp>
      <p:sp>
        <p:nvSpPr>
          <p:cNvPr id="128004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algn="l" eaLnBrk="0" hangingPunct="0"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6280978B-8932-4641-9AC0-D6CEFD651557}" type="slidenum">
              <a:rPr lang="en-GB" altLang="it-IT" sz="1200">
                <a:solidFill>
                  <a:srgbClr val="000000"/>
                </a:solidFill>
                <a:cs typeface="Lucida Sans Unicode" panose="020B0602030504020204" pitchFamily="34" charset="0"/>
              </a:rPr>
              <a:pPr algn="r" eaLnBrk="1" hangingPunct="1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140</a:t>
            </a:fld>
            <a:endParaRPr lang="en-GB" altLang="it-IT" sz="1200">
              <a:solidFill>
                <a:srgbClr val="000000"/>
              </a:solidFill>
              <a:cs typeface="Lucida Sans Unicode" panose="020B0602030504020204" pitchFamily="34" charset="0"/>
            </a:endParaRPr>
          </a:p>
        </p:txBody>
      </p:sp>
      <p:sp>
        <p:nvSpPr>
          <p:cNvPr id="128005" name="Rectangle 1"/>
          <p:cNvSpPr>
            <a:spLocks noGrp="1" noChangeArrowheads="1"/>
          </p:cNvSpPr>
          <p:nvPr>
            <p:ph type="title" idx="4294967295"/>
          </p:nvPr>
        </p:nvSpPr>
        <p:spPr/>
        <p:txBody>
          <a:bodyPr>
            <a:spAutoFit/>
          </a:bodyPr>
          <a:lstStyle/>
          <a:p>
            <a:pPr eaLnBrk="1" hangingPunct="1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it-IT"/>
              <a:t>Singleton</a:t>
            </a:r>
          </a:p>
        </p:txBody>
      </p:sp>
      <p:sp>
        <p:nvSpPr>
          <p:cNvPr id="39939" name="AutoShape 3"/>
          <p:cNvSpPr>
            <a:spLocks noChangeArrowheads="1"/>
          </p:cNvSpPr>
          <p:nvPr/>
        </p:nvSpPr>
        <p:spPr bwMode="auto">
          <a:xfrm>
            <a:off x="5003800" y="1268413"/>
            <a:ext cx="1905000" cy="685800"/>
          </a:xfrm>
          <a:prstGeom prst="wedgeEllipseCallout">
            <a:avLst>
              <a:gd name="adj1" fmla="val -121417"/>
              <a:gd name="adj2" fmla="val 5324"/>
            </a:avLst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lIns="90000" tIns="46800" rIns="90000" bIns="46800" anchor="ctr"/>
          <a:lstStyle>
            <a:lvl1pPr algn="l" eaLnBrk="0" hangingPunct="0"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GB" altLang="it-IT" sz="1800">
                <a:solidFill>
                  <a:srgbClr val="000000"/>
                </a:solidFill>
              </a:rPr>
              <a:t>Singleton class</a:t>
            </a:r>
          </a:p>
        </p:txBody>
      </p:sp>
      <p:sp>
        <p:nvSpPr>
          <p:cNvPr id="39940" name="AutoShape 4"/>
          <p:cNvSpPr>
            <a:spLocks noChangeArrowheads="1"/>
          </p:cNvSpPr>
          <p:nvPr/>
        </p:nvSpPr>
        <p:spPr bwMode="auto">
          <a:xfrm>
            <a:off x="5580063" y="2276475"/>
            <a:ext cx="2133600" cy="685800"/>
          </a:xfrm>
          <a:prstGeom prst="wedgeEllipseCallout">
            <a:avLst>
              <a:gd name="adj1" fmla="val -143528"/>
              <a:gd name="adj2" fmla="val -62731"/>
            </a:avLst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lIns="90000" tIns="46800" rIns="90000" bIns="46800" anchor="ctr"/>
          <a:lstStyle>
            <a:lvl1pPr algn="l" eaLnBrk="0" hangingPunct="0"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GB" altLang="it-IT" sz="1800">
                <a:solidFill>
                  <a:srgbClr val="000000"/>
                </a:solidFill>
              </a:rPr>
              <a:t>Instantiation static method</a:t>
            </a:r>
          </a:p>
        </p:txBody>
      </p:sp>
      <p:sp>
        <p:nvSpPr>
          <p:cNvPr id="39941" name="AutoShape 5"/>
          <p:cNvSpPr>
            <a:spLocks noChangeArrowheads="1"/>
          </p:cNvSpPr>
          <p:nvPr/>
        </p:nvSpPr>
        <p:spPr bwMode="auto">
          <a:xfrm>
            <a:off x="1116013" y="3141663"/>
            <a:ext cx="7343775" cy="2954337"/>
          </a:xfrm>
          <a:prstGeom prst="wedgeRectCallout">
            <a:avLst>
              <a:gd name="adj1" fmla="val -37736"/>
              <a:gd name="adj2" fmla="val -64949"/>
            </a:avLst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2700000" algn="br" rotWithShape="0">
              <a:srgbClr val="808080">
                <a:alpha val="42999"/>
              </a:srgbClr>
            </a:outerShdw>
          </a:effectLst>
        </p:spPr>
        <p:txBody>
          <a:bodyPr lIns="90000" tIns="46800" rIns="90000" bIns="46800"/>
          <a:lstStyle/>
          <a:p>
            <a:pPr marL="341313" indent="-341313">
              <a:lnSpc>
                <a:spcPct val="90000"/>
              </a:lnSpc>
              <a:spcBef>
                <a:spcPts val="600"/>
              </a:spcBef>
              <a:buFont typeface="Letter Gothic MT" pitchFamily="48" charset="0"/>
              <a:buNone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/>
            </a:pPr>
            <a:r>
              <a:rPr lang="en-GB" b="1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private Singleton() { }</a:t>
            </a:r>
          </a:p>
          <a:p>
            <a:pPr marL="341313" indent="-341313">
              <a:lnSpc>
                <a:spcPct val="90000"/>
              </a:lnSpc>
              <a:spcBef>
                <a:spcPts val="600"/>
              </a:spcBef>
              <a:buFont typeface="Letter Gothic MT" pitchFamily="48" charset="0"/>
              <a:buNone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/>
            </a:pPr>
            <a:r>
              <a:rPr lang="en-GB" b="1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private static Singleton instance;</a:t>
            </a:r>
          </a:p>
          <a:p>
            <a:pPr marL="341313" indent="-341313">
              <a:lnSpc>
                <a:spcPct val="90000"/>
              </a:lnSpc>
              <a:spcBef>
                <a:spcPts val="600"/>
              </a:spcBef>
              <a:buFont typeface="Letter Gothic MT" pitchFamily="48" charset="0"/>
              <a:buNone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/>
            </a:pPr>
            <a:r>
              <a:rPr lang="en-GB" b="1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public static Singleton </a:t>
            </a:r>
            <a:r>
              <a:rPr lang="en-GB" b="1" dirty="0" err="1">
                <a:solidFill>
                  <a:srgbClr val="000000"/>
                </a:solidFill>
                <a:latin typeface="Courier New" charset="0"/>
                <a:cs typeface="Courier New" charset="0"/>
              </a:rPr>
              <a:t>getInstance</a:t>
            </a:r>
            <a:r>
              <a:rPr lang="en-GB" b="1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(){</a:t>
            </a:r>
          </a:p>
          <a:p>
            <a:pPr marL="341313" indent="-341313">
              <a:lnSpc>
                <a:spcPct val="90000"/>
              </a:lnSpc>
              <a:spcBef>
                <a:spcPts val="600"/>
              </a:spcBef>
              <a:buFont typeface="Letter Gothic MT" pitchFamily="48" charset="0"/>
              <a:buNone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/>
            </a:pPr>
            <a:r>
              <a:rPr lang="en-GB" b="1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  if(instance==null) </a:t>
            </a:r>
          </a:p>
          <a:p>
            <a:pPr marL="341313" indent="-341313">
              <a:lnSpc>
                <a:spcPct val="90000"/>
              </a:lnSpc>
              <a:spcBef>
                <a:spcPts val="600"/>
              </a:spcBef>
              <a:buFont typeface="Letter Gothic MT" pitchFamily="48" charset="0"/>
              <a:buNone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/>
            </a:pPr>
            <a:r>
              <a:rPr lang="en-GB" b="1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		instance = new Singleton();</a:t>
            </a:r>
          </a:p>
          <a:p>
            <a:pPr marL="341313" indent="-341313">
              <a:lnSpc>
                <a:spcPct val="90000"/>
              </a:lnSpc>
              <a:spcBef>
                <a:spcPts val="600"/>
              </a:spcBef>
              <a:buFont typeface="Letter Gothic MT" pitchFamily="48" charset="0"/>
              <a:buNone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/>
            </a:pPr>
            <a:r>
              <a:rPr lang="en-GB" b="1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  return instance;</a:t>
            </a:r>
          </a:p>
          <a:p>
            <a:pPr marL="341313" indent="-341313">
              <a:lnSpc>
                <a:spcPct val="90000"/>
              </a:lnSpc>
              <a:spcBef>
                <a:spcPts val="600"/>
              </a:spcBef>
              <a:buFont typeface="Letter Gothic MT" pitchFamily="48" charset="0"/>
              <a:buNone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/>
            </a:pPr>
            <a:r>
              <a:rPr lang="en-GB" b="1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}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it-IT"/>
              <a:t>Structural patterns</a:t>
            </a:r>
          </a:p>
        </p:txBody>
      </p:sp>
      <p:sp>
        <p:nvSpPr>
          <p:cNvPr id="12902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it-IT"/>
              <a:t>Structural patterns are concerned with how classes and objects are composed to form larger structures.</a:t>
            </a:r>
          </a:p>
        </p:txBody>
      </p:sp>
    </p:spTree>
  </p:cSld>
  <p:clrMapOvr>
    <a:masterClrMapping/>
  </p:clrMapOvr>
  <p:transition/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it-IT"/>
              <a:t>GoF structural patterns</a:t>
            </a:r>
          </a:p>
        </p:txBody>
      </p:sp>
      <p:sp>
        <p:nvSpPr>
          <p:cNvPr id="130051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GB" altLang="it-IT"/>
              <a:t>Adapter</a:t>
            </a:r>
          </a:p>
          <a:p>
            <a:pPr eaLnBrk="1" hangingPunct="1"/>
            <a:r>
              <a:rPr lang="en-GB" altLang="it-IT"/>
              <a:t>Bridge</a:t>
            </a:r>
          </a:p>
          <a:p>
            <a:pPr eaLnBrk="1" hangingPunct="1"/>
            <a:r>
              <a:rPr lang="en-GB" altLang="it-IT"/>
              <a:t>Composite</a:t>
            </a:r>
          </a:p>
          <a:p>
            <a:pPr eaLnBrk="1" hangingPunct="1"/>
            <a:r>
              <a:rPr lang="en-GB" altLang="it-IT"/>
              <a:t>Decorator</a:t>
            </a:r>
          </a:p>
          <a:p>
            <a:pPr eaLnBrk="1" hangingPunct="1"/>
            <a:r>
              <a:rPr lang="en-GB" altLang="it-IT"/>
              <a:t>Facade</a:t>
            </a:r>
          </a:p>
          <a:p>
            <a:pPr eaLnBrk="1" hangingPunct="1"/>
            <a:r>
              <a:rPr lang="en-GB" altLang="it-IT"/>
              <a:t>Flyweight</a:t>
            </a:r>
          </a:p>
          <a:p>
            <a:pPr eaLnBrk="1" hangingPunct="1"/>
            <a:r>
              <a:rPr lang="en-GB" altLang="it-IT"/>
              <a:t>Proxy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 algn="l" eaLnBrk="0" hangingPunct="0"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Font typeface="Lucida Sans Unicode" panose="020B0602030504020204" pitchFamily="34" charset="0"/>
              <a:buNone/>
            </a:pPr>
            <a:r>
              <a:rPr lang="en-GB" altLang="it-IT" sz="1200">
                <a:solidFill>
                  <a:srgbClr val="000000"/>
                </a:solidFill>
                <a:cs typeface="Lucida Sans Unicode" panose="020B0602030504020204" pitchFamily="34" charset="0"/>
              </a:rPr>
              <a:t>Marco Torchiano</a:t>
            </a:r>
          </a:p>
        </p:txBody>
      </p:sp>
      <p:sp>
        <p:nvSpPr>
          <p:cNvPr id="131075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algn="l" eaLnBrk="0" hangingPunct="0"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7C249E8A-2EAF-4E8F-8351-280101723E0F}" type="slidenum">
              <a:rPr lang="en-GB" altLang="it-IT" sz="1200">
                <a:solidFill>
                  <a:srgbClr val="000000"/>
                </a:solidFill>
                <a:cs typeface="Lucida Sans Unicode" panose="020B0602030504020204" pitchFamily="34" charset="0"/>
              </a:rPr>
              <a:pPr algn="r" eaLnBrk="1" hangingPunct="1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143</a:t>
            </a:fld>
            <a:endParaRPr lang="en-GB" altLang="it-IT" sz="1200">
              <a:solidFill>
                <a:srgbClr val="000000"/>
              </a:solidFill>
              <a:cs typeface="Lucida Sans Unicode" panose="020B0602030504020204" pitchFamily="34" charset="0"/>
            </a:endParaRPr>
          </a:p>
        </p:txBody>
      </p:sp>
      <p:sp>
        <p:nvSpPr>
          <p:cNvPr id="131076" name="Rectangle 1"/>
          <p:cNvSpPr>
            <a:spLocks noGrp="1" noChangeArrowheads="1"/>
          </p:cNvSpPr>
          <p:nvPr>
            <p:ph type="title" idx="4294967295"/>
          </p:nvPr>
        </p:nvSpPr>
        <p:spPr/>
        <p:txBody>
          <a:bodyPr>
            <a:spAutoFit/>
          </a:bodyPr>
          <a:lstStyle/>
          <a:p>
            <a:pPr eaLnBrk="1" hangingPunct="1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it-IT"/>
              <a:t>Adapter</a:t>
            </a:r>
          </a:p>
        </p:txBody>
      </p:sp>
      <p:sp>
        <p:nvSpPr>
          <p:cNvPr id="131077" name="Rectangle 2"/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spAutoFit/>
          </a:bodyPr>
          <a:lstStyle/>
          <a:p>
            <a:pPr eaLnBrk="1" hangingPunct="1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it-IT"/>
              <a:t>Context:</a:t>
            </a:r>
          </a:p>
          <a:p>
            <a:pPr lvl="1" eaLnBrk="1" hangingPunct="1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it-IT"/>
              <a:t>A class provides the required features but its interface is not the one required</a:t>
            </a:r>
          </a:p>
          <a:p>
            <a:pPr eaLnBrk="1" hangingPunct="1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it-IT"/>
              <a:t>Problem:</a:t>
            </a:r>
          </a:p>
          <a:p>
            <a:pPr lvl="1" eaLnBrk="1" hangingPunct="1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it-IT"/>
              <a:t>How is it possible to integrate the class without modifying it</a:t>
            </a:r>
          </a:p>
          <a:p>
            <a:pPr lvl="2" eaLnBrk="1" hangingPunct="1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it-IT"/>
              <a:t>Its source code could be not available</a:t>
            </a:r>
          </a:p>
          <a:p>
            <a:pPr lvl="2" eaLnBrk="1" hangingPunct="1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it-IT"/>
              <a:t>It is already used as it is somewhere else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 algn="l" eaLnBrk="0" hangingPunct="0"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Font typeface="Lucida Sans Unicode" panose="020B0602030504020204" pitchFamily="34" charset="0"/>
              <a:buNone/>
            </a:pPr>
            <a:r>
              <a:rPr lang="en-GB" altLang="it-IT" sz="1200">
                <a:solidFill>
                  <a:srgbClr val="000000"/>
                </a:solidFill>
                <a:cs typeface="Lucida Sans Unicode" panose="020B0602030504020204" pitchFamily="34" charset="0"/>
              </a:rPr>
              <a:t>Marco Torchiano</a:t>
            </a:r>
          </a:p>
        </p:txBody>
      </p:sp>
      <p:sp>
        <p:nvSpPr>
          <p:cNvPr id="132099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algn="l" eaLnBrk="0" hangingPunct="0"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DD68DB47-1843-4DD9-9BE5-1B78ED642DCB}" type="slidenum">
              <a:rPr lang="en-GB" altLang="it-IT" sz="1200">
                <a:solidFill>
                  <a:srgbClr val="000000"/>
                </a:solidFill>
                <a:cs typeface="Lucida Sans Unicode" panose="020B0602030504020204" pitchFamily="34" charset="0"/>
              </a:rPr>
              <a:pPr algn="r" eaLnBrk="1" hangingPunct="1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144</a:t>
            </a:fld>
            <a:endParaRPr lang="en-GB" altLang="it-IT" sz="1200">
              <a:solidFill>
                <a:srgbClr val="000000"/>
              </a:solidFill>
              <a:cs typeface="Lucida Sans Unicode" panose="020B0602030504020204" pitchFamily="34" charset="0"/>
            </a:endParaRPr>
          </a:p>
        </p:txBody>
      </p:sp>
      <p:sp>
        <p:nvSpPr>
          <p:cNvPr id="132100" name="Rectangle 1"/>
          <p:cNvSpPr>
            <a:spLocks noGrp="1" noChangeArrowheads="1"/>
          </p:cNvSpPr>
          <p:nvPr>
            <p:ph type="title" idx="4294967295"/>
          </p:nvPr>
        </p:nvSpPr>
        <p:spPr/>
        <p:txBody>
          <a:bodyPr>
            <a:spAutoFit/>
          </a:bodyPr>
          <a:lstStyle/>
          <a:p>
            <a:pPr eaLnBrk="1" hangingPunct="1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it-IT"/>
              <a:t>Adapter</a:t>
            </a:r>
          </a:p>
        </p:txBody>
      </p:sp>
      <p:pic>
        <p:nvPicPr>
          <p:cNvPr id="132101" name="Picture 6" descr="Adapter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1968500"/>
            <a:ext cx="7886700" cy="335915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 algn="l" eaLnBrk="0" hangingPunct="0"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Font typeface="Lucida Sans Unicode" panose="020B0602030504020204" pitchFamily="34" charset="0"/>
              <a:buNone/>
            </a:pPr>
            <a:r>
              <a:rPr lang="en-GB" altLang="it-IT" sz="1200">
                <a:solidFill>
                  <a:srgbClr val="000000"/>
                </a:solidFill>
                <a:cs typeface="Lucida Sans Unicode" panose="020B0602030504020204" pitchFamily="34" charset="0"/>
              </a:rPr>
              <a:t>Marco Torchiano</a:t>
            </a:r>
          </a:p>
        </p:txBody>
      </p:sp>
      <p:sp>
        <p:nvSpPr>
          <p:cNvPr id="133123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algn="l" eaLnBrk="0" hangingPunct="0"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174D376F-7458-426B-9273-EAA5F875EC36}" type="slidenum">
              <a:rPr lang="en-GB" altLang="it-IT" sz="1200">
                <a:solidFill>
                  <a:srgbClr val="000000"/>
                </a:solidFill>
                <a:cs typeface="Lucida Sans Unicode" panose="020B0602030504020204" pitchFamily="34" charset="0"/>
              </a:rPr>
              <a:pPr algn="r" eaLnBrk="1" hangingPunct="1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145</a:t>
            </a:fld>
            <a:endParaRPr lang="en-GB" altLang="it-IT" sz="1200">
              <a:solidFill>
                <a:srgbClr val="000000"/>
              </a:solidFill>
              <a:cs typeface="Lucida Sans Unicode" panose="020B0602030504020204" pitchFamily="34" charset="0"/>
            </a:endParaRPr>
          </a:p>
        </p:txBody>
      </p:sp>
      <p:sp>
        <p:nvSpPr>
          <p:cNvPr id="133124" name="Rectangle 1"/>
          <p:cNvSpPr>
            <a:spLocks noGrp="1" noChangeArrowheads="1"/>
          </p:cNvSpPr>
          <p:nvPr>
            <p:ph type="title" idx="4294967295"/>
          </p:nvPr>
        </p:nvSpPr>
        <p:spPr/>
        <p:txBody>
          <a:bodyPr>
            <a:spAutoFit/>
          </a:bodyPr>
          <a:lstStyle/>
          <a:p>
            <a:pPr eaLnBrk="1" hangingPunct="1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it-IT"/>
              <a:t>Adapter example</a:t>
            </a:r>
          </a:p>
        </p:txBody>
      </p:sp>
      <p:pic>
        <p:nvPicPr>
          <p:cNvPr id="133125" name="Picture 3" descr="AdapterExampl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138" y="1887538"/>
            <a:ext cx="7958137" cy="340995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it-IT"/>
              <a:t>Java Listener Adapter</a:t>
            </a:r>
          </a:p>
        </p:txBody>
      </p:sp>
      <p:sp>
        <p:nvSpPr>
          <p:cNvPr id="134147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it-IT"/>
              <a:t>In Java GUI events are handled by Listeners</a:t>
            </a:r>
          </a:p>
          <a:p>
            <a:pPr eaLnBrk="1" hangingPunct="1"/>
            <a:r>
              <a:rPr lang="en-US" altLang="it-IT"/>
              <a:t>Listener classes need to implement Listener interfaces</a:t>
            </a:r>
          </a:p>
          <a:p>
            <a:pPr lvl="1" eaLnBrk="1" hangingPunct="1"/>
            <a:r>
              <a:rPr lang="en-US" altLang="it-IT"/>
              <a:t>Include several methods</a:t>
            </a:r>
          </a:p>
          <a:p>
            <a:pPr lvl="1" eaLnBrk="1" hangingPunct="1"/>
            <a:r>
              <a:rPr lang="en-US" altLang="it-IT"/>
              <a:t>They all should be implemented</a:t>
            </a:r>
          </a:p>
        </p:txBody>
      </p:sp>
    </p:spTree>
  </p:cSld>
  <p:clrMapOvr>
    <a:masterClrMapping/>
  </p:clrMapOvr>
  <p:transition/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it-IT"/>
              <a:t>Java Listener Adapter</a:t>
            </a: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614363" y="1484313"/>
            <a:ext cx="7326312" cy="2300287"/>
          </a:xfrm>
          <a:prstGeom prst="rect">
            <a:avLst/>
          </a:prstGeom>
          <a:noFill/>
          <a:ln w="38100">
            <a:solidFill>
              <a:srgbClr val="000000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1pPr>
            <a:lvl2pPr marL="37931725" indent="-37474525" eaLnBrk="0" hangingPunct="0">
              <a:defRPr sz="2400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2pPr>
            <a:lvl3pPr eaLnBrk="0" hangingPunct="0">
              <a:defRPr sz="2400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3pPr>
            <a:lvl4pPr eaLnBrk="0" hangingPunct="0">
              <a:defRPr sz="2400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4pPr>
            <a:lvl5pPr eaLnBrk="0" hangingPunct="0">
              <a:defRPr sz="2400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5pPr>
            <a:lvl6pPr marL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6pPr>
            <a:lvl7pPr marL="9144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7pPr>
            <a:lvl8pPr marL="1371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8pPr>
            <a:lvl9pPr marL="18288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lnSpc>
                <a:spcPct val="85000"/>
              </a:lnSpc>
              <a:defRPr/>
            </a:pPr>
            <a:r>
              <a:rPr lang="en-US" sz="2800">
                <a:solidFill>
                  <a:srgbClr val="000000"/>
                </a:solidFill>
                <a:latin typeface="Andale Mono" charset="0"/>
                <a:cs typeface="Arial" charset="0"/>
              </a:rPr>
              <a:t>class MyListener{</a:t>
            </a:r>
          </a:p>
          <a:p>
            <a:pPr eaLnBrk="1" hangingPunct="1">
              <a:lnSpc>
                <a:spcPct val="85000"/>
              </a:lnSpc>
              <a:defRPr/>
            </a:pPr>
            <a:r>
              <a:rPr lang="en-US" sz="2800">
                <a:solidFill>
                  <a:srgbClr val="000000"/>
                </a:solidFill>
                <a:latin typeface="Andale Mono" charset="0"/>
                <a:cs typeface="Arial" charset="0"/>
              </a:rPr>
              <a:t>  public void KeyPressed(..){}</a:t>
            </a:r>
          </a:p>
          <a:p>
            <a:pPr eaLnBrk="1" hangingPunct="1">
              <a:lnSpc>
                <a:spcPct val="85000"/>
              </a:lnSpc>
              <a:defRPr/>
            </a:pPr>
            <a:r>
              <a:rPr lang="en-US" sz="2800">
                <a:solidFill>
                  <a:srgbClr val="000000"/>
                </a:solidFill>
                <a:latin typeface="Andale Mono" charset="0"/>
                <a:cs typeface="Arial" charset="0"/>
              </a:rPr>
              <a:t>  public void KeyReleased(..){</a:t>
            </a:r>
          </a:p>
          <a:p>
            <a:pPr eaLnBrk="1" hangingPunct="1">
              <a:lnSpc>
                <a:spcPct val="85000"/>
              </a:lnSpc>
              <a:defRPr/>
            </a:pPr>
            <a:r>
              <a:rPr lang="en-US" sz="2800">
                <a:solidFill>
                  <a:srgbClr val="000000"/>
                </a:solidFill>
                <a:latin typeface="Andale Mono" charset="0"/>
                <a:cs typeface="Arial" charset="0"/>
              </a:rPr>
              <a:t>    // … handle event</a:t>
            </a:r>
          </a:p>
          <a:p>
            <a:pPr eaLnBrk="1" hangingPunct="1">
              <a:lnSpc>
                <a:spcPct val="85000"/>
              </a:lnSpc>
              <a:defRPr/>
            </a:pPr>
            <a:r>
              <a:rPr lang="en-US" sz="2800">
                <a:solidFill>
                  <a:srgbClr val="000000"/>
                </a:solidFill>
                <a:latin typeface="Andale Mono" charset="0"/>
                <a:cs typeface="Arial" charset="0"/>
              </a:rPr>
              <a:t>  }</a:t>
            </a:r>
          </a:p>
          <a:p>
            <a:pPr eaLnBrk="1" hangingPunct="1">
              <a:lnSpc>
                <a:spcPct val="85000"/>
              </a:lnSpc>
              <a:defRPr/>
            </a:pPr>
            <a:r>
              <a:rPr lang="en-US" sz="2800">
                <a:solidFill>
                  <a:srgbClr val="000000"/>
                </a:solidFill>
                <a:latin typeface="Andale Mono" charset="0"/>
                <a:cs typeface="Arial" charset="0"/>
              </a:rPr>
              <a:t>  public void KeyTyped(..){} } </a:t>
            </a: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1128713" y="4110038"/>
            <a:ext cx="7324725" cy="1933575"/>
          </a:xfrm>
          <a:prstGeom prst="rect">
            <a:avLst/>
          </a:prstGeom>
          <a:solidFill>
            <a:srgbClr val="FFFFFF"/>
          </a:solidFill>
          <a:ln w="38100">
            <a:solidFill>
              <a:srgbClr val="000000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1pPr>
            <a:lvl2pPr marL="37931725" indent="-37474525" eaLnBrk="0" hangingPunct="0">
              <a:defRPr sz="2400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2pPr>
            <a:lvl3pPr eaLnBrk="0" hangingPunct="0">
              <a:defRPr sz="2400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3pPr>
            <a:lvl4pPr eaLnBrk="0" hangingPunct="0">
              <a:defRPr sz="2400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4pPr>
            <a:lvl5pPr eaLnBrk="0" hangingPunct="0">
              <a:defRPr sz="2400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5pPr>
            <a:lvl6pPr marL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6pPr>
            <a:lvl7pPr marL="9144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7pPr>
            <a:lvl8pPr marL="1371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8pPr>
            <a:lvl9pPr marL="18288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lnSpc>
                <a:spcPct val="85000"/>
              </a:lnSpc>
              <a:defRPr/>
            </a:pPr>
            <a:r>
              <a:rPr lang="en-US" sz="2800">
                <a:solidFill>
                  <a:srgbClr val="000000"/>
                </a:solidFill>
                <a:latin typeface="Andale Mono" charset="0"/>
                <a:cs typeface="Arial" charset="0"/>
              </a:rPr>
              <a:t>class MyListener{</a:t>
            </a:r>
          </a:p>
          <a:p>
            <a:pPr eaLnBrk="1" hangingPunct="1">
              <a:lnSpc>
                <a:spcPct val="85000"/>
              </a:lnSpc>
              <a:defRPr/>
            </a:pPr>
            <a:r>
              <a:rPr lang="en-US" sz="2800">
                <a:solidFill>
                  <a:srgbClr val="000000"/>
                </a:solidFill>
                <a:latin typeface="Andale Mono" charset="0"/>
                <a:cs typeface="Arial" charset="0"/>
              </a:rPr>
              <a:t>  public void KeyReleased(..){</a:t>
            </a:r>
          </a:p>
          <a:p>
            <a:pPr eaLnBrk="1" hangingPunct="1">
              <a:lnSpc>
                <a:spcPct val="85000"/>
              </a:lnSpc>
              <a:defRPr/>
            </a:pPr>
            <a:r>
              <a:rPr lang="en-US" sz="2800">
                <a:solidFill>
                  <a:srgbClr val="000000"/>
                </a:solidFill>
                <a:latin typeface="Andale Mono" charset="0"/>
                <a:cs typeface="Arial" charset="0"/>
              </a:rPr>
              <a:t>    // … handle event</a:t>
            </a:r>
          </a:p>
          <a:p>
            <a:pPr eaLnBrk="1" hangingPunct="1">
              <a:lnSpc>
                <a:spcPct val="85000"/>
              </a:lnSpc>
              <a:defRPr/>
            </a:pPr>
            <a:r>
              <a:rPr lang="en-US" sz="2800">
                <a:solidFill>
                  <a:srgbClr val="000000"/>
                </a:solidFill>
                <a:latin typeface="Andale Mono" charset="0"/>
                <a:cs typeface="Arial" charset="0"/>
              </a:rPr>
              <a:t>  }</a:t>
            </a:r>
          </a:p>
          <a:p>
            <a:pPr eaLnBrk="1" hangingPunct="1">
              <a:lnSpc>
                <a:spcPct val="85000"/>
              </a:lnSpc>
              <a:defRPr/>
            </a:pPr>
            <a:r>
              <a:rPr lang="en-US" sz="2800">
                <a:solidFill>
                  <a:srgbClr val="000000"/>
                </a:solidFill>
                <a:latin typeface="Andale Mono" charset="0"/>
                <a:cs typeface="Arial" charset="0"/>
              </a:rPr>
              <a:t>}</a:t>
            </a:r>
          </a:p>
        </p:txBody>
      </p:sp>
    </p:spTree>
  </p:cSld>
  <p:clrMapOvr>
    <a:masterClrMapping/>
  </p:clrMapOvr>
  <p:transition/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it-IT"/>
              <a:t>Java Listener Adapter</a:t>
            </a:r>
          </a:p>
        </p:txBody>
      </p:sp>
      <p:pic>
        <p:nvPicPr>
          <p:cNvPr id="136195" name="Picture 4" descr="JavaEventAdapter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192213"/>
            <a:ext cx="6464300" cy="4906962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it-IT"/>
              <a:t>Structural Class Patterns</a:t>
            </a:r>
          </a:p>
        </p:txBody>
      </p:sp>
      <p:sp>
        <p:nvSpPr>
          <p:cNvPr id="137219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it-IT"/>
              <a:t>Adapter pattern</a:t>
            </a:r>
          </a:p>
          <a:p>
            <a:pPr lvl="1" eaLnBrk="1" hangingPunct="1"/>
            <a:r>
              <a:rPr lang="en-US" altLang="it-IT"/>
              <a:t>Inheritance plays a fundamental role</a:t>
            </a:r>
          </a:p>
          <a:p>
            <a:pPr lvl="1" eaLnBrk="1" hangingPunct="1"/>
            <a:r>
              <a:rPr lang="en-US" altLang="it-IT"/>
              <a:t>Only example of structural class pattern</a:t>
            </a:r>
          </a:p>
        </p:txBody>
      </p:sp>
    </p:spTree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599" y="1082832"/>
            <a:ext cx="8229600" cy="4800600"/>
          </a:xfrm>
        </p:spPr>
        <p:txBody>
          <a:bodyPr/>
          <a:lstStyle/>
          <a:p>
            <a:r>
              <a:rPr lang="it-IT" dirty="0"/>
              <a:t>Two options of hw –sw allocation for </a:t>
            </a:r>
            <a:r>
              <a:rPr lang="it-IT" dirty="0" err="1"/>
              <a:t>EzWallet</a:t>
            </a:r>
            <a:br>
              <a:rPr lang="it-IT" dirty="0"/>
            </a:br>
            <a:br>
              <a:rPr lang="it-IT" dirty="0"/>
            </a:br>
            <a:r>
              <a:rPr lang="it-IT" dirty="0"/>
              <a:t>client server                     single app</a:t>
            </a:r>
            <a:br>
              <a:rPr lang="it-IT" dirty="0"/>
            </a:br>
            <a:r>
              <a:rPr lang="it-IT" sz="2800" dirty="0"/>
              <a:t>(multiple </a:t>
            </a:r>
            <a:r>
              <a:rPr lang="it-IT" sz="2800" dirty="0" err="1"/>
              <a:t>concurrent</a:t>
            </a:r>
            <a:r>
              <a:rPr lang="it-IT" sz="2800" dirty="0"/>
              <a:t>         (1 user </a:t>
            </a:r>
            <a:r>
              <a:rPr lang="it-IT" sz="2800" dirty="0" err="1"/>
              <a:t>at</a:t>
            </a:r>
            <a:r>
              <a:rPr lang="it-IT" sz="2800" dirty="0"/>
              <a:t> a time)</a:t>
            </a:r>
            <a:br>
              <a:rPr lang="it-IT" sz="2800" dirty="0"/>
            </a:br>
            <a:r>
              <a:rPr lang="it-IT" sz="2800" dirty="0"/>
              <a:t>users)</a:t>
            </a:r>
            <a:endParaRPr lang="en-US" dirty="0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853AE352-BB41-A0B4-7A59-6E89522EEB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536" y="3814155"/>
            <a:ext cx="8467725" cy="3057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020236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 algn="l" eaLnBrk="0" hangingPunct="0"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Font typeface="Lucida Sans Unicode" panose="020B0602030504020204" pitchFamily="34" charset="0"/>
              <a:buNone/>
            </a:pPr>
            <a:r>
              <a:rPr lang="en-GB" altLang="it-IT" sz="1200">
                <a:solidFill>
                  <a:srgbClr val="000000"/>
                </a:solidFill>
                <a:cs typeface="Lucida Sans Unicode" panose="020B0602030504020204" pitchFamily="34" charset="0"/>
              </a:rPr>
              <a:t>Marco Torchiano</a:t>
            </a:r>
          </a:p>
        </p:txBody>
      </p:sp>
      <p:sp>
        <p:nvSpPr>
          <p:cNvPr id="138243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algn="l" eaLnBrk="0" hangingPunct="0"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48A6C30B-6DD7-40E7-B797-B43F0A64CBE0}" type="slidenum">
              <a:rPr lang="en-GB" altLang="it-IT" sz="1200">
                <a:solidFill>
                  <a:srgbClr val="000000"/>
                </a:solidFill>
                <a:cs typeface="Lucida Sans Unicode" panose="020B0602030504020204" pitchFamily="34" charset="0"/>
              </a:rPr>
              <a:pPr algn="r" eaLnBrk="1" hangingPunct="1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150</a:t>
            </a:fld>
            <a:endParaRPr lang="en-GB" altLang="it-IT" sz="1200">
              <a:solidFill>
                <a:srgbClr val="000000"/>
              </a:solidFill>
              <a:cs typeface="Lucida Sans Unicode" panose="020B0602030504020204" pitchFamily="34" charset="0"/>
            </a:endParaRPr>
          </a:p>
        </p:txBody>
      </p:sp>
      <p:sp>
        <p:nvSpPr>
          <p:cNvPr id="138244" name="Rectangle 1"/>
          <p:cNvSpPr>
            <a:spLocks noGrp="1" noChangeArrowheads="1"/>
          </p:cNvSpPr>
          <p:nvPr>
            <p:ph type="title" idx="4294967295"/>
          </p:nvPr>
        </p:nvSpPr>
        <p:spPr/>
        <p:txBody>
          <a:bodyPr>
            <a:spAutoFit/>
          </a:bodyPr>
          <a:lstStyle/>
          <a:p>
            <a:pPr eaLnBrk="1" hangingPunct="1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it-IT"/>
              <a:t>Composite</a:t>
            </a:r>
          </a:p>
        </p:txBody>
      </p:sp>
      <p:sp>
        <p:nvSpPr>
          <p:cNvPr id="138245" name="Rectangle 2"/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spAutoFit/>
          </a:bodyPr>
          <a:lstStyle/>
          <a:p>
            <a:pPr eaLnBrk="1" hangingPunct="1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it-IT"/>
              <a:t>Context:</a:t>
            </a:r>
          </a:p>
          <a:p>
            <a:pPr lvl="1" eaLnBrk="1" hangingPunct="1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it-IT"/>
              <a:t>You need to represent part-whole hierarchies of objects</a:t>
            </a:r>
          </a:p>
          <a:p>
            <a:pPr eaLnBrk="1" hangingPunct="1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it-IT"/>
              <a:t>Problem</a:t>
            </a:r>
          </a:p>
          <a:p>
            <a:pPr lvl="1" eaLnBrk="1" hangingPunct="1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it-IT"/>
              <a:t>Clients are complex </a:t>
            </a:r>
          </a:p>
          <a:p>
            <a:pPr lvl="1" eaLnBrk="1" hangingPunct="1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it-IT"/>
              <a:t>Difference between composition objects and individual objects.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Footer Placeholder 3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 algn="l" eaLnBrk="0" hangingPunct="0"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Font typeface="Lucida Sans Unicode" panose="020B0602030504020204" pitchFamily="34" charset="0"/>
              <a:buNone/>
            </a:pPr>
            <a:r>
              <a:rPr lang="en-GB" altLang="it-IT" sz="1200">
                <a:solidFill>
                  <a:srgbClr val="000000"/>
                </a:solidFill>
                <a:cs typeface="Lucida Sans Unicode" panose="020B0602030504020204" pitchFamily="34" charset="0"/>
              </a:rPr>
              <a:t>Marco Torchiano</a:t>
            </a:r>
          </a:p>
        </p:txBody>
      </p:sp>
      <p:sp>
        <p:nvSpPr>
          <p:cNvPr id="139267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algn="l" eaLnBrk="0" hangingPunct="0"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5A18A886-1769-47CE-91CD-C4605C453921}" type="slidenum">
              <a:rPr lang="en-GB" altLang="it-IT" sz="1200">
                <a:solidFill>
                  <a:srgbClr val="000000"/>
                </a:solidFill>
                <a:cs typeface="Lucida Sans Unicode" panose="020B0602030504020204" pitchFamily="34" charset="0"/>
              </a:rPr>
              <a:pPr algn="r" eaLnBrk="1" hangingPunct="1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151</a:t>
            </a:fld>
            <a:endParaRPr lang="en-GB" altLang="it-IT" sz="1200">
              <a:solidFill>
                <a:srgbClr val="000000"/>
              </a:solidFill>
              <a:cs typeface="Lucida Sans Unicode" panose="020B0602030504020204" pitchFamily="34" charset="0"/>
            </a:endParaRPr>
          </a:p>
        </p:txBody>
      </p:sp>
      <p:sp>
        <p:nvSpPr>
          <p:cNvPr id="139268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247650" y="115888"/>
            <a:ext cx="8610600" cy="914400"/>
          </a:xfrm>
        </p:spPr>
        <p:txBody>
          <a:bodyPr>
            <a:spAutoFit/>
          </a:bodyPr>
          <a:lstStyle/>
          <a:p>
            <a:pPr eaLnBrk="1" hangingPunct="1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it-IT"/>
              <a:t>Composite</a:t>
            </a:r>
          </a:p>
        </p:txBody>
      </p:sp>
      <p:pic>
        <p:nvPicPr>
          <p:cNvPr id="139269" name="Picture 3" descr="Composit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1128713"/>
            <a:ext cx="7883525" cy="467201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fr-FR"/>
              <a:t>Example: widgets in GUI</a:t>
            </a:r>
            <a:endParaRPr lang="fr-FR" altLang="fr-FR"/>
          </a:p>
        </p:txBody>
      </p:sp>
      <p:pic>
        <p:nvPicPr>
          <p:cNvPr id="14029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1125538"/>
            <a:ext cx="7993063" cy="5246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663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it-IT"/>
              <a:t>Composite Example</a:t>
            </a:r>
          </a:p>
        </p:txBody>
      </p:sp>
      <p:sp>
        <p:nvSpPr>
          <p:cNvPr id="14131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it-IT"/>
              <a:t>Arithmetic expressions representation</a:t>
            </a:r>
          </a:p>
          <a:p>
            <a:pPr lvl="1" eaLnBrk="1" hangingPunct="1"/>
            <a:r>
              <a:rPr lang="en-US" altLang="it-IT"/>
              <a:t>Operators</a:t>
            </a:r>
          </a:p>
          <a:p>
            <a:pPr lvl="1" eaLnBrk="1" hangingPunct="1"/>
            <a:r>
              <a:rPr lang="en-US" altLang="it-IT"/>
              <a:t>Operands</a:t>
            </a:r>
          </a:p>
          <a:p>
            <a:pPr lvl="1" eaLnBrk="1" hangingPunct="1"/>
            <a:endParaRPr lang="en-US" altLang="it-IT"/>
          </a:p>
          <a:p>
            <a:pPr lvl="1" eaLnBrk="1" hangingPunct="1"/>
            <a:r>
              <a:rPr lang="en-US" altLang="it-IT"/>
              <a:t>A+ B * (A + B)</a:t>
            </a:r>
          </a:p>
          <a:p>
            <a:pPr eaLnBrk="1" hangingPunct="1"/>
            <a:r>
              <a:rPr lang="en-US" altLang="it-IT"/>
              <a:t>Evaluation of expressions</a:t>
            </a:r>
          </a:p>
          <a:p>
            <a:pPr eaLnBrk="1" hangingPunct="1"/>
            <a:endParaRPr lang="en-US" altLang="it-IT"/>
          </a:p>
        </p:txBody>
      </p:sp>
    </p:spTree>
  </p:cSld>
  <p:clrMapOvr>
    <a:masterClrMapping/>
  </p:clrMapOvr>
  <p:transition/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it-IT"/>
              <a:t>Composite Example</a:t>
            </a:r>
          </a:p>
        </p:txBody>
      </p:sp>
      <p:pic>
        <p:nvPicPr>
          <p:cNvPr id="142339" name="Picture 4" descr="CompositeExampl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363" y="1403350"/>
            <a:ext cx="7874000" cy="437515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it-IT"/>
              <a:t>Composite Example</a:t>
            </a:r>
          </a:p>
        </p:txBody>
      </p:sp>
      <p:sp>
        <p:nvSpPr>
          <p:cNvPr id="143363" name="TextBox 2"/>
          <p:cNvSpPr txBox="1">
            <a:spLocks noChangeArrowheads="1"/>
          </p:cNvSpPr>
          <p:nvPr/>
        </p:nvSpPr>
        <p:spPr bwMode="auto">
          <a:xfrm>
            <a:off x="828675" y="1484313"/>
            <a:ext cx="7326313" cy="156845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 ea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it-IT" sz="2800" dirty="0">
                <a:solidFill>
                  <a:srgbClr val="000000"/>
                </a:solidFill>
                <a:latin typeface="Andale Mono"/>
                <a:ea typeface="Lucida Sans Unicode" panose="020B0602030504020204" pitchFamily="34" charset="0"/>
                <a:cs typeface="Arial" panose="020B0604020202020204" pitchFamily="34" charset="0"/>
              </a:rPr>
              <a:t>abstract class Expression {</a:t>
            </a:r>
          </a:p>
          <a:p>
            <a:pPr ea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it-IT" sz="2800" dirty="0">
                <a:solidFill>
                  <a:srgbClr val="000000"/>
                </a:solidFill>
                <a:latin typeface="Andale Mono"/>
                <a:ea typeface="Lucida Sans Unicode" panose="020B0602030504020204" pitchFamily="34" charset="0"/>
                <a:cs typeface="Arial" panose="020B0604020202020204" pitchFamily="34" charset="0"/>
              </a:rPr>
              <a:t> 	 public abstract </a:t>
            </a:r>
            <a:r>
              <a:rPr lang="en-US" altLang="it-IT" sz="2800" dirty="0" err="1">
                <a:solidFill>
                  <a:srgbClr val="000000"/>
                </a:solidFill>
                <a:latin typeface="Andale Mono"/>
                <a:ea typeface="Lucida Sans Unicode" panose="020B0602030504020204" pitchFamily="34" charset="0"/>
                <a:cs typeface="Arial" panose="020B0604020202020204" pitchFamily="34" charset="0"/>
              </a:rPr>
              <a:t>int</a:t>
            </a:r>
            <a:r>
              <a:rPr lang="en-US" altLang="it-IT" sz="2800" dirty="0">
                <a:solidFill>
                  <a:srgbClr val="000000"/>
                </a:solidFill>
                <a:latin typeface="Andale Mono"/>
                <a:ea typeface="Lucida Sans Unicode" panose="020B0602030504020204" pitchFamily="34" charset="0"/>
                <a:cs typeface="Arial" panose="020B0604020202020204" pitchFamily="34" charset="0"/>
              </a:rPr>
              <a:t> evaluate();</a:t>
            </a:r>
          </a:p>
          <a:p>
            <a:pPr ea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it-IT" sz="2800" dirty="0">
                <a:solidFill>
                  <a:srgbClr val="000000"/>
                </a:solidFill>
                <a:latin typeface="Andale Mono"/>
                <a:ea typeface="Lucida Sans Unicode" panose="020B0602030504020204" pitchFamily="34" charset="0"/>
                <a:cs typeface="Arial" panose="020B0604020202020204" pitchFamily="34" charset="0"/>
              </a:rPr>
              <a:t>	  public abstract String print();</a:t>
            </a:r>
          </a:p>
          <a:p>
            <a:pPr ea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it-IT" sz="2800" dirty="0">
                <a:solidFill>
                  <a:srgbClr val="000000"/>
                </a:solidFill>
                <a:latin typeface="Andale Mono"/>
                <a:ea typeface="Lucida Sans Unicode" panose="020B0602030504020204" pitchFamily="34" charset="0"/>
                <a:cs typeface="Arial" panose="020B0604020202020204" pitchFamily="34" charset="0"/>
              </a:rPr>
              <a:t>} </a:t>
            </a:r>
          </a:p>
        </p:txBody>
      </p:sp>
    </p:spTree>
  </p:cSld>
  <p:clrMapOvr>
    <a:masterClrMapping/>
  </p:clrMapOvr>
  <p:transition/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it-IT"/>
              <a:t>Composite Example</a:t>
            </a:r>
          </a:p>
        </p:txBody>
      </p:sp>
      <p:sp>
        <p:nvSpPr>
          <p:cNvPr id="144387" name="TextBox 2"/>
          <p:cNvSpPr txBox="1">
            <a:spLocks noChangeArrowheads="1"/>
          </p:cNvSpPr>
          <p:nvPr/>
        </p:nvSpPr>
        <p:spPr bwMode="auto">
          <a:xfrm>
            <a:off x="914400" y="1274763"/>
            <a:ext cx="7326313" cy="4865687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 ea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it-IT" sz="2800" dirty="0">
                <a:solidFill>
                  <a:srgbClr val="000000"/>
                </a:solidFill>
                <a:latin typeface="Andale Mono"/>
                <a:ea typeface="Lucida Sans Unicode" panose="020B0602030504020204" pitchFamily="34" charset="0"/>
                <a:cs typeface="Arial" panose="020B0604020202020204" pitchFamily="34" charset="0"/>
              </a:rPr>
              <a:t>class Value {</a:t>
            </a:r>
          </a:p>
          <a:p>
            <a:pPr ea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it-IT" sz="2800" dirty="0">
                <a:solidFill>
                  <a:srgbClr val="000000"/>
                </a:solidFill>
                <a:latin typeface="Andale Mono"/>
                <a:ea typeface="Lucida Sans Unicode" panose="020B0602030504020204" pitchFamily="34" charset="0"/>
                <a:cs typeface="Arial" panose="020B0604020202020204" pitchFamily="34" charset="0"/>
              </a:rPr>
              <a:t>  	private </a:t>
            </a:r>
            <a:r>
              <a:rPr lang="en-US" altLang="it-IT" sz="2800" dirty="0" err="1">
                <a:solidFill>
                  <a:srgbClr val="000000"/>
                </a:solidFill>
                <a:latin typeface="Andale Mono"/>
                <a:ea typeface="Lucida Sans Unicode" panose="020B0602030504020204" pitchFamily="34" charset="0"/>
                <a:cs typeface="Arial" panose="020B0604020202020204" pitchFamily="34" charset="0"/>
              </a:rPr>
              <a:t>int</a:t>
            </a:r>
            <a:r>
              <a:rPr lang="en-US" altLang="it-IT" sz="2800" dirty="0">
                <a:solidFill>
                  <a:srgbClr val="000000"/>
                </a:solidFill>
                <a:latin typeface="Andale Mono"/>
                <a:ea typeface="Lucida Sans Unicode" panose="020B0602030504020204" pitchFamily="34" charset="0"/>
                <a:cs typeface="Arial" panose="020B0604020202020204" pitchFamily="34" charset="0"/>
              </a:rPr>
              <a:t> value;</a:t>
            </a:r>
          </a:p>
          <a:p>
            <a:pPr ea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altLang="it-IT" sz="2800" dirty="0">
              <a:solidFill>
                <a:srgbClr val="000000"/>
              </a:solidFill>
              <a:latin typeface="Andale Mono"/>
              <a:ea typeface="Lucida Sans Unicode" panose="020B0602030504020204" pitchFamily="34" charset="0"/>
              <a:cs typeface="Arial" panose="020B0604020202020204" pitchFamily="34" charset="0"/>
            </a:endParaRPr>
          </a:p>
          <a:p>
            <a:pPr ea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it-IT" sz="2800" dirty="0">
                <a:solidFill>
                  <a:srgbClr val="000000"/>
                </a:solidFill>
                <a:latin typeface="Andale Mono"/>
                <a:ea typeface="Lucida Sans Unicode" panose="020B0602030504020204" pitchFamily="34" charset="0"/>
                <a:cs typeface="Arial" panose="020B0604020202020204" pitchFamily="34" charset="0"/>
              </a:rPr>
              <a:t>  public Value(</a:t>
            </a:r>
            <a:r>
              <a:rPr lang="en-US" altLang="it-IT" sz="2800" dirty="0" err="1">
                <a:solidFill>
                  <a:srgbClr val="000000"/>
                </a:solidFill>
                <a:latin typeface="Andale Mono"/>
                <a:ea typeface="Lucida Sans Unicode" panose="020B0602030504020204" pitchFamily="34" charset="0"/>
                <a:cs typeface="Arial" panose="020B0604020202020204" pitchFamily="34" charset="0"/>
              </a:rPr>
              <a:t>int</a:t>
            </a:r>
            <a:r>
              <a:rPr lang="en-US" altLang="it-IT" sz="2800" dirty="0">
                <a:solidFill>
                  <a:srgbClr val="000000"/>
                </a:solidFill>
                <a:latin typeface="Andale Mono"/>
                <a:ea typeface="Lucida Sans Unicode" panose="020B0602030504020204" pitchFamily="34" charset="0"/>
                <a:cs typeface="Arial" panose="020B0604020202020204" pitchFamily="34" charset="0"/>
              </a:rPr>
              <a:t> v){</a:t>
            </a:r>
          </a:p>
          <a:p>
            <a:pPr ea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it-IT" sz="2800" dirty="0">
                <a:solidFill>
                  <a:srgbClr val="000000"/>
                </a:solidFill>
                <a:latin typeface="Andale Mono"/>
                <a:ea typeface="Lucida Sans Unicode" panose="020B0602030504020204" pitchFamily="34" charset="0"/>
                <a:cs typeface="Arial" panose="020B0604020202020204" pitchFamily="34" charset="0"/>
              </a:rPr>
              <a:t>    	value = v;</a:t>
            </a:r>
          </a:p>
          <a:p>
            <a:pPr ea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it-IT" sz="2800" dirty="0">
                <a:solidFill>
                  <a:srgbClr val="000000"/>
                </a:solidFill>
                <a:latin typeface="Andale Mono"/>
                <a:ea typeface="Lucida Sans Unicode" panose="020B0602030504020204" pitchFamily="34" charset="0"/>
                <a:cs typeface="Arial" panose="020B0604020202020204" pitchFamily="34" charset="0"/>
              </a:rPr>
              <a:t>  }</a:t>
            </a:r>
          </a:p>
          <a:p>
            <a:pPr ea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it-IT" sz="2800" dirty="0">
                <a:solidFill>
                  <a:srgbClr val="000000"/>
                </a:solidFill>
                <a:latin typeface="Andale Mono"/>
                <a:ea typeface="Lucida Sans Unicode" panose="020B0602030504020204" pitchFamily="34" charset="0"/>
                <a:cs typeface="Arial" panose="020B0604020202020204" pitchFamily="34" charset="0"/>
              </a:rPr>
              <a:t>  public </a:t>
            </a:r>
            <a:r>
              <a:rPr lang="en-US" altLang="it-IT" sz="2800" dirty="0" err="1">
                <a:solidFill>
                  <a:srgbClr val="000000"/>
                </a:solidFill>
                <a:latin typeface="Andale Mono"/>
                <a:ea typeface="Lucida Sans Unicode" panose="020B0602030504020204" pitchFamily="34" charset="0"/>
                <a:cs typeface="Arial" panose="020B0604020202020204" pitchFamily="34" charset="0"/>
              </a:rPr>
              <a:t>int</a:t>
            </a:r>
            <a:r>
              <a:rPr lang="en-US" altLang="it-IT" sz="2800" dirty="0">
                <a:solidFill>
                  <a:srgbClr val="000000"/>
                </a:solidFill>
                <a:latin typeface="Andale Mono"/>
                <a:ea typeface="Lucida Sans Unicode" panose="020B0602030504020204" pitchFamily="34" charset="0"/>
                <a:cs typeface="Arial" panose="020B0604020202020204" pitchFamily="34" charset="0"/>
              </a:rPr>
              <a:t> evaluate(){</a:t>
            </a:r>
          </a:p>
          <a:p>
            <a:pPr ea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it-IT" sz="2800" dirty="0">
                <a:solidFill>
                  <a:srgbClr val="000000"/>
                </a:solidFill>
                <a:latin typeface="Andale Mono"/>
                <a:ea typeface="Lucida Sans Unicode" panose="020B0602030504020204" pitchFamily="34" charset="0"/>
                <a:cs typeface="Arial" panose="020B0604020202020204" pitchFamily="34" charset="0"/>
              </a:rPr>
              <a:t>	return value;</a:t>
            </a:r>
          </a:p>
          <a:p>
            <a:pPr ea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it-IT" sz="2800" dirty="0">
                <a:solidFill>
                  <a:srgbClr val="000000"/>
                </a:solidFill>
                <a:latin typeface="Andale Mono"/>
                <a:ea typeface="Lucida Sans Unicode" panose="020B0602030504020204" pitchFamily="34" charset="0"/>
                <a:cs typeface="Arial" panose="020B0604020202020204" pitchFamily="34" charset="0"/>
              </a:rPr>
              <a:t>  }</a:t>
            </a:r>
          </a:p>
          <a:p>
            <a:pPr ea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it-IT" sz="2800" dirty="0">
                <a:solidFill>
                  <a:srgbClr val="000000"/>
                </a:solidFill>
                <a:latin typeface="Andale Mono"/>
                <a:ea typeface="Lucida Sans Unicode" panose="020B0602030504020204" pitchFamily="34" charset="0"/>
                <a:cs typeface="Arial" panose="020B0604020202020204" pitchFamily="34" charset="0"/>
              </a:rPr>
              <a:t>  public String print(){</a:t>
            </a:r>
          </a:p>
          <a:p>
            <a:pPr ea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it-IT" sz="2800" dirty="0">
                <a:solidFill>
                  <a:srgbClr val="000000"/>
                </a:solidFill>
                <a:latin typeface="Andale Mono"/>
                <a:ea typeface="Lucida Sans Unicode" panose="020B0602030504020204" pitchFamily="34" charset="0"/>
                <a:cs typeface="Arial" panose="020B0604020202020204" pitchFamily="34" charset="0"/>
              </a:rPr>
              <a:t>    	return new String(value);</a:t>
            </a:r>
          </a:p>
          <a:p>
            <a:pPr ea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it-IT" sz="2800" dirty="0">
                <a:solidFill>
                  <a:srgbClr val="000000"/>
                </a:solidFill>
                <a:latin typeface="Andale Mono"/>
                <a:ea typeface="Lucida Sans Unicode" panose="020B0602030504020204" pitchFamily="34" charset="0"/>
                <a:cs typeface="Arial" panose="020B0604020202020204" pitchFamily="34" charset="0"/>
              </a:rPr>
              <a:t>  }</a:t>
            </a:r>
          </a:p>
          <a:p>
            <a:pPr ea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it-IT" sz="2800" dirty="0">
                <a:solidFill>
                  <a:srgbClr val="000000"/>
                </a:solidFill>
                <a:latin typeface="Andale Mono"/>
                <a:ea typeface="Lucida Sans Unicode" panose="020B0602030504020204" pitchFamily="34" charset="0"/>
                <a:cs typeface="Arial" panose="020B0604020202020204" pitchFamily="34" charset="0"/>
              </a:rPr>
              <a:t>} </a:t>
            </a:r>
          </a:p>
        </p:txBody>
      </p:sp>
    </p:spTree>
  </p:cSld>
  <p:clrMapOvr>
    <a:masterClrMapping/>
  </p:clrMapOvr>
  <p:transition/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it-IT"/>
              <a:t>Composite Example</a:t>
            </a:r>
          </a:p>
        </p:txBody>
      </p:sp>
      <p:sp>
        <p:nvSpPr>
          <p:cNvPr id="145411" name="TextBox 2"/>
          <p:cNvSpPr txBox="1">
            <a:spLocks noChangeArrowheads="1"/>
          </p:cNvSpPr>
          <p:nvPr/>
        </p:nvSpPr>
        <p:spPr bwMode="auto">
          <a:xfrm>
            <a:off x="914400" y="1274763"/>
            <a:ext cx="7326313" cy="4487382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 ea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it-IT" sz="2800" dirty="0">
                <a:solidFill>
                  <a:srgbClr val="000000"/>
                </a:solidFill>
                <a:latin typeface="Andale Mono"/>
                <a:ea typeface="Lucida Sans Unicode" panose="020B0602030504020204" pitchFamily="34" charset="0"/>
                <a:cs typeface="Arial" panose="020B0604020202020204" pitchFamily="34" charset="0"/>
              </a:rPr>
              <a:t>Class Operation {</a:t>
            </a:r>
          </a:p>
          <a:p>
            <a:pPr ea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it-IT" sz="2800" dirty="0">
                <a:solidFill>
                  <a:srgbClr val="000000"/>
                </a:solidFill>
                <a:latin typeface="Andale Mono"/>
                <a:ea typeface="Lucida Sans Unicode" panose="020B0602030504020204" pitchFamily="34" charset="0"/>
                <a:cs typeface="Arial" panose="020B0604020202020204" pitchFamily="34" charset="0"/>
              </a:rPr>
              <a:t>  	private char op; // +, -, *, /</a:t>
            </a:r>
          </a:p>
          <a:p>
            <a:pPr ea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it-IT" sz="2800" dirty="0">
                <a:solidFill>
                  <a:srgbClr val="000000"/>
                </a:solidFill>
                <a:latin typeface="Andale Mono"/>
                <a:ea typeface="Lucida Sans Unicode" panose="020B0602030504020204" pitchFamily="34" charset="0"/>
                <a:cs typeface="Arial" panose="020B0604020202020204" pitchFamily="34" charset="0"/>
              </a:rPr>
              <a:t>  	private Expression left, right</a:t>
            </a:r>
          </a:p>
          <a:p>
            <a:pPr ea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altLang="it-IT" sz="2800" dirty="0">
              <a:solidFill>
                <a:srgbClr val="000000"/>
              </a:solidFill>
              <a:latin typeface="Andale Mono"/>
              <a:ea typeface="Lucida Sans Unicode" panose="020B0602030504020204" pitchFamily="34" charset="0"/>
              <a:cs typeface="Arial" panose="020B0604020202020204" pitchFamily="34" charset="0"/>
            </a:endParaRPr>
          </a:p>
          <a:p>
            <a:pPr ea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it-IT" sz="2800" dirty="0">
                <a:solidFill>
                  <a:srgbClr val="000000"/>
                </a:solidFill>
                <a:latin typeface="Andale Mono"/>
                <a:ea typeface="Lucida Sans Unicode" panose="020B0602030504020204" pitchFamily="34" charset="0"/>
                <a:cs typeface="Arial" panose="020B0604020202020204" pitchFamily="34" charset="0"/>
              </a:rPr>
              <a:t>  public Operation(char op,</a:t>
            </a:r>
          </a:p>
          <a:p>
            <a:pPr ea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it-IT" sz="2800" dirty="0">
                <a:solidFill>
                  <a:srgbClr val="000000"/>
                </a:solidFill>
                <a:latin typeface="Andale Mono"/>
                <a:ea typeface="Lucida Sans Unicode" panose="020B0602030504020204" pitchFamily="34" charset="0"/>
                <a:cs typeface="Arial" panose="020B0604020202020204" pitchFamily="34" charset="0"/>
              </a:rPr>
              <a:t>	Expression l, Expression r){</a:t>
            </a:r>
          </a:p>
          <a:p>
            <a:pPr ea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it-IT" sz="2800" dirty="0">
                <a:solidFill>
                  <a:srgbClr val="000000"/>
                </a:solidFill>
                <a:latin typeface="Andale Mono"/>
                <a:ea typeface="Lucida Sans Unicode" panose="020B0602030504020204" pitchFamily="34" charset="0"/>
                <a:cs typeface="Arial" panose="020B0604020202020204" pitchFamily="34" charset="0"/>
              </a:rPr>
              <a:t>    	</a:t>
            </a:r>
            <a:r>
              <a:rPr lang="en-US" altLang="it-IT" sz="2800" dirty="0" err="1">
                <a:solidFill>
                  <a:srgbClr val="000000"/>
                </a:solidFill>
                <a:latin typeface="Andale Mono"/>
                <a:ea typeface="Lucida Sans Unicode" panose="020B0602030504020204" pitchFamily="34" charset="0"/>
                <a:cs typeface="Arial" panose="020B0604020202020204" pitchFamily="34" charset="0"/>
              </a:rPr>
              <a:t>this.op</a:t>
            </a:r>
            <a:r>
              <a:rPr lang="en-US" altLang="it-IT" sz="2800" dirty="0">
                <a:solidFill>
                  <a:srgbClr val="000000"/>
                </a:solidFill>
                <a:latin typeface="Andale Mono"/>
                <a:ea typeface="Lucida Sans Unicode" panose="020B0602030504020204" pitchFamily="34" charset="0"/>
                <a:cs typeface="Arial" panose="020B0604020202020204" pitchFamily="34" charset="0"/>
              </a:rPr>
              <a:t> = op;</a:t>
            </a:r>
          </a:p>
          <a:p>
            <a:pPr ea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it-IT" sz="2800" dirty="0">
                <a:solidFill>
                  <a:srgbClr val="000000"/>
                </a:solidFill>
                <a:latin typeface="Andale Mono"/>
                <a:ea typeface="Lucida Sans Unicode" panose="020B0602030504020204" pitchFamily="34" charset="0"/>
                <a:cs typeface="Arial" panose="020B0604020202020204" pitchFamily="34" charset="0"/>
              </a:rPr>
              <a:t>   	 left = l;</a:t>
            </a:r>
          </a:p>
          <a:p>
            <a:pPr ea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it-IT" sz="2800" dirty="0">
                <a:solidFill>
                  <a:srgbClr val="000000"/>
                </a:solidFill>
                <a:latin typeface="Andale Mono"/>
                <a:ea typeface="Lucida Sans Unicode" panose="020B0602030504020204" pitchFamily="34" charset="0"/>
                <a:cs typeface="Arial" panose="020B0604020202020204" pitchFamily="34" charset="0"/>
              </a:rPr>
              <a:t>   	 right= r;</a:t>
            </a:r>
          </a:p>
          <a:p>
            <a:pPr ea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it-IT" sz="2800" dirty="0">
                <a:solidFill>
                  <a:srgbClr val="000000"/>
                </a:solidFill>
                <a:latin typeface="Andale Mono"/>
                <a:ea typeface="Lucida Sans Unicode" panose="020B0602030504020204" pitchFamily="34" charset="0"/>
                <a:cs typeface="Arial" panose="020B0604020202020204" pitchFamily="34" charset="0"/>
              </a:rPr>
              <a:t>  }</a:t>
            </a:r>
          </a:p>
          <a:p>
            <a:pPr ea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it-IT" sz="2800" dirty="0">
                <a:solidFill>
                  <a:srgbClr val="000000"/>
                </a:solidFill>
                <a:latin typeface="Andale Mono"/>
                <a:ea typeface="Lucida Sans Unicode" panose="020B0602030504020204" pitchFamily="34" charset="0"/>
                <a:cs typeface="Arial" panose="020B0604020202020204" pitchFamily="34" charset="0"/>
              </a:rPr>
              <a:t>…</a:t>
            </a:r>
          </a:p>
          <a:p>
            <a:pPr ea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altLang="it-IT" sz="2800" dirty="0">
              <a:solidFill>
                <a:srgbClr val="000000"/>
              </a:solidFill>
              <a:latin typeface="Andale Mono"/>
              <a:ea typeface="Lucida Sans Unicode" panose="020B0602030504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/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it-IT"/>
              <a:t>Composite Example</a:t>
            </a:r>
          </a:p>
        </p:txBody>
      </p:sp>
      <p:sp>
        <p:nvSpPr>
          <p:cNvPr id="146435" name="TextBox 2"/>
          <p:cNvSpPr txBox="1">
            <a:spLocks noChangeArrowheads="1"/>
          </p:cNvSpPr>
          <p:nvPr/>
        </p:nvSpPr>
        <p:spPr bwMode="auto">
          <a:xfrm>
            <a:off x="847725" y="1316038"/>
            <a:ext cx="7467600" cy="4497387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 ea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it-IT" sz="2800" dirty="0">
                <a:solidFill>
                  <a:srgbClr val="000000"/>
                </a:solidFill>
                <a:latin typeface="Andale Mono"/>
                <a:ea typeface="Lucida Sans Unicode" panose="020B0602030504020204" pitchFamily="34" charset="0"/>
                <a:cs typeface="Arial" panose="020B0604020202020204" pitchFamily="34" charset="0"/>
              </a:rPr>
              <a:t>class Operation {</a:t>
            </a:r>
          </a:p>
          <a:p>
            <a:pPr ea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it-IT" sz="2800" dirty="0">
                <a:solidFill>
                  <a:srgbClr val="000000"/>
                </a:solidFill>
                <a:latin typeface="Andale Mono"/>
                <a:ea typeface="Lucida Sans Unicode" panose="020B0602030504020204" pitchFamily="34" charset="0"/>
                <a:cs typeface="Arial" panose="020B0604020202020204" pitchFamily="34" charset="0"/>
              </a:rPr>
              <a:t>	…</a:t>
            </a:r>
          </a:p>
          <a:p>
            <a:pPr ea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it-IT" sz="2800" dirty="0">
                <a:solidFill>
                  <a:srgbClr val="000000"/>
                </a:solidFill>
                <a:latin typeface="Andale Mono"/>
                <a:ea typeface="Lucida Sans Unicode" panose="020B0602030504020204" pitchFamily="34" charset="0"/>
                <a:cs typeface="Arial" panose="020B0604020202020204" pitchFamily="34" charset="0"/>
              </a:rPr>
              <a:t>  public evaluate(){</a:t>
            </a:r>
          </a:p>
          <a:p>
            <a:pPr ea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it-IT" sz="2800" dirty="0">
                <a:solidFill>
                  <a:srgbClr val="000000"/>
                </a:solidFill>
                <a:latin typeface="Andale Mono"/>
                <a:ea typeface="Lucida Sans Unicode" panose="020B0602030504020204" pitchFamily="34" charset="0"/>
                <a:cs typeface="Arial" panose="020B0604020202020204" pitchFamily="34" charset="0"/>
              </a:rPr>
              <a:t>    switch(op){</a:t>
            </a:r>
          </a:p>
          <a:p>
            <a:pPr ea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it-IT" sz="2800" dirty="0">
                <a:solidFill>
                  <a:srgbClr val="000000"/>
                </a:solidFill>
                <a:latin typeface="Andale Mono"/>
                <a:ea typeface="Lucida Sans Unicode" panose="020B0602030504020204" pitchFamily="34" charset="0"/>
                <a:cs typeface="Arial" panose="020B0604020202020204" pitchFamily="34" charset="0"/>
              </a:rPr>
              <a:t>      case ‘+’: return</a:t>
            </a:r>
          </a:p>
          <a:p>
            <a:pPr ea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it-IT" sz="2800" dirty="0">
                <a:solidFill>
                  <a:srgbClr val="000000"/>
                </a:solidFill>
                <a:latin typeface="Andale Mono"/>
                <a:ea typeface="Lucida Sans Unicode" panose="020B0602030504020204" pitchFamily="34" charset="0"/>
                <a:cs typeface="Arial" panose="020B0604020202020204" pitchFamily="34" charset="0"/>
              </a:rPr>
              <a:t>			</a:t>
            </a:r>
            <a:r>
              <a:rPr lang="en-US" altLang="it-IT" sz="2800" dirty="0" err="1">
                <a:solidFill>
                  <a:srgbClr val="000000"/>
                </a:solidFill>
                <a:latin typeface="Andale Mono"/>
                <a:ea typeface="Lucida Sans Unicode" panose="020B0602030504020204" pitchFamily="34" charset="0"/>
                <a:cs typeface="Arial" panose="020B0604020202020204" pitchFamily="34" charset="0"/>
              </a:rPr>
              <a:t>left.evaluate</a:t>
            </a:r>
            <a:r>
              <a:rPr lang="en-US" altLang="it-IT" sz="2800" dirty="0">
                <a:solidFill>
                  <a:srgbClr val="000000"/>
                </a:solidFill>
                <a:latin typeface="Andale Mono"/>
                <a:ea typeface="Lucida Sans Unicode" panose="020B0602030504020204" pitchFamily="34" charset="0"/>
                <a:cs typeface="Arial" panose="020B0604020202020204" pitchFamily="34" charset="0"/>
              </a:rPr>
              <a:t>() + </a:t>
            </a:r>
          </a:p>
          <a:p>
            <a:pPr ea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it-IT" sz="2800" dirty="0">
                <a:solidFill>
                  <a:srgbClr val="000000"/>
                </a:solidFill>
                <a:latin typeface="Andale Mono"/>
                <a:ea typeface="Lucida Sans Unicode" panose="020B0602030504020204" pitchFamily="34" charset="0"/>
                <a:cs typeface="Arial" panose="020B0604020202020204" pitchFamily="34" charset="0"/>
              </a:rPr>
              <a:t>				</a:t>
            </a:r>
            <a:r>
              <a:rPr lang="en-US" altLang="it-IT" sz="2800" dirty="0" err="1">
                <a:solidFill>
                  <a:srgbClr val="000000"/>
                </a:solidFill>
                <a:latin typeface="Andale Mono"/>
                <a:ea typeface="Lucida Sans Unicode" panose="020B0602030504020204" pitchFamily="34" charset="0"/>
                <a:cs typeface="Arial" panose="020B0604020202020204" pitchFamily="34" charset="0"/>
              </a:rPr>
              <a:t>right.evaluate</a:t>
            </a:r>
            <a:r>
              <a:rPr lang="en-US" altLang="it-IT" sz="2800" dirty="0">
                <a:solidFill>
                  <a:srgbClr val="000000"/>
                </a:solidFill>
                <a:latin typeface="Andale Mono"/>
                <a:ea typeface="Lucida Sans Unicode" panose="020B0602030504020204" pitchFamily="34" charset="0"/>
                <a:cs typeface="Arial" panose="020B0604020202020204" pitchFamily="34" charset="0"/>
              </a:rPr>
              <a:t>();</a:t>
            </a:r>
          </a:p>
          <a:p>
            <a:pPr ea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it-IT" sz="2800" dirty="0">
                <a:solidFill>
                  <a:srgbClr val="000000"/>
                </a:solidFill>
                <a:latin typeface="Andale Mono"/>
                <a:ea typeface="Lucida Sans Unicode" panose="020B0602030504020204" pitchFamily="34" charset="0"/>
                <a:cs typeface="Arial" panose="020B0604020202020204" pitchFamily="34" charset="0"/>
              </a:rPr>
              <a:t>		break;</a:t>
            </a:r>
          </a:p>
          <a:p>
            <a:pPr ea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it-IT" sz="2800" dirty="0">
                <a:solidFill>
                  <a:srgbClr val="000000"/>
                </a:solidFill>
                <a:latin typeface="Andale Mono"/>
                <a:ea typeface="Lucida Sans Unicode" panose="020B0602030504020204" pitchFamily="34" charset="0"/>
                <a:cs typeface="Arial" panose="020B0604020202020204" pitchFamily="34" charset="0"/>
              </a:rPr>
              <a:t>     	 …</a:t>
            </a:r>
          </a:p>
          <a:p>
            <a:pPr ea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it-IT" sz="2800" dirty="0">
                <a:solidFill>
                  <a:srgbClr val="000000"/>
                </a:solidFill>
                <a:latin typeface="Andale Mono"/>
                <a:ea typeface="Lucida Sans Unicode" panose="020B0602030504020204" pitchFamily="34" charset="0"/>
                <a:cs typeface="Arial" panose="020B0604020202020204" pitchFamily="34" charset="0"/>
              </a:rPr>
              <a:t>    }</a:t>
            </a:r>
          </a:p>
          <a:p>
            <a:pPr ea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it-IT" sz="2800" dirty="0">
                <a:solidFill>
                  <a:srgbClr val="000000"/>
                </a:solidFill>
                <a:latin typeface="Andale Mono"/>
                <a:ea typeface="Lucida Sans Unicode" panose="020B0602030504020204" pitchFamily="34" charset="0"/>
                <a:cs typeface="Arial" panose="020B0604020202020204" pitchFamily="34" charset="0"/>
              </a:rPr>
              <a:t>  }</a:t>
            </a:r>
          </a:p>
          <a:p>
            <a:pPr ea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it-IT" sz="2800" dirty="0">
                <a:solidFill>
                  <a:srgbClr val="000000"/>
                </a:solidFill>
                <a:latin typeface="Andale Mono"/>
                <a:ea typeface="Lucida Sans Unicode" panose="020B0602030504020204" pitchFamily="34" charset="0"/>
                <a:cs typeface="Arial" panose="020B0604020202020204" pitchFamily="34" charset="0"/>
              </a:rPr>
              <a:t>	…</a:t>
            </a:r>
          </a:p>
        </p:txBody>
      </p:sp>
    </p:spTree>
  </p:cSld>
  <p:clrMapOvr>
    <a:masterClrMapping/>
  </p:clrMapOvr>
  <p:transition/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it-IT"/>
              <a:t>Composite Example</a:t>
            </a:r>
          </a:p>
        </p:txBody>
      </p:sp>
      <p:sp>
        <p:nvSpPr>
          <p:cNvPr id="147459" name="TextBox 2"/>
          <p:cNvSpPr txBox="1">
            <a:spLocks noChangeArrowheads="1"/>
          </p:cNvSpPr>
          <p:nvPr/>
        </p:nvSpPr>
        <p:spPr bwMode="auto">
          <a:xfrm>
            <a:off x="847725" y="1316038"/>
            <a:ext cx="7467600" cy="2289858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 ea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it-IT" sz="2800" dirty="0">
                <a:solidFill>
                  <a:srgbClr val="000000"/>
                </a:solidFill>
                <a:latin typeface="Andale Mono"/>
                <a:ea typeface="Lucida Sans Unicode" panose="020B0602030504020204" pitchFamily="34" charset="0"/>
                <a:cs typeface="Arial" panose="020B0604020202020204" pitchFamily="34" charset="0"/>
              </a:rPr>
              <a:t>class Operation {</a:t>
            </a:r>
          </a:p>
          <a:p>
            <a:pPr ea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it-IT" sz="2800" dirty="0">
                <a:solidFill>
                  <a:srgbClr val="000000"/>
                </a:solidFill>
                <a:latin typeface="Andale Mono"/>
                <a:ea typeface="Lucida Sans Unicode" panose="020B0602030504020204" pitchFamily="34" charset="0"/>
                <a:cs typeface="Arial" panose="020B0604020202020204" pitchFamily="34" charset="0"/>
              </a:rPr>
              <a:t>	…</a:t>
            </a:r>
          </a:p>
          <a:p>
            <a:pPr ea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it-IT" sz="2800" dirty="0">
                <a:solidFill>
                  <a:srgbClr val="000000"/>
                </a:solidFill>
                <a:latin typeface="Andale Mono"/>
                <a:ea typeface="Lucida Sans Unicode" panose="020B0602030504020204" pitchFamily="34" charset="0"/>
                <a:cs typeface="Arial" panose="020B0604020202020204" pitchFamily="34" charset="0"/>
              </a:rPr>
              <a:t>  public print(){</a:t>
            </a:r>
          </a:p>
          <a:p>
            <a:pPr ea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it-IT" sz="2800" dirty="0">
                <a:solidFill>
                  <a:srgbClr val="000000"/>
                </a:solidFill>
                <a:latin typeface="Andale Mono"/>
                <a:ea typeface="Lucida Sans Unicode" panose="020B0602030504020204" pitchFamily="34" charset="0"/>
                <a:cs typeface="Arial" panose="020B0604020202020204" pitchFamily="34" charset="0"/>
              </a:rPr>
              <a:t>    return </a:t>
            </a:r>
            <a:r>
              <a:rPr lang="en-US" altLang="it-IT" sz="2800" dirty="0" err="1">
                <a:solidFill>
                  <a:srgbClr val="000000"/>
                </a:solidFill>
                <a:latin typeface="Andale Mono"/>
                <a:ea typeface="Lucida Sans Unicode" panose="020B0602030504020204" pitchFamily="34" charset="0"/>
                <a:cs typeface="Arial" panose="020B0604020202020204" pitchFamily="34" charset="0"/>
              </a:rPr>
              <a:t>left.print</a:t>
            </a:r>
            <a:r>
              <a:rPr lang="en-US" altLang="it-IT" sz="2800" dirty="0">
                <a:solidFill>
                  <a:srgbClr val="000000"/>
                </a:solidFill>
                <a:latin typeface="Andale Mono"/>
                <a:ea typeface="Lucida Sans Unicode" panose="020B0602030504020204" pitchFamily="34" charset="0"/>
                <a:cs typeface="Arial" panose="020B0604020202020204" pitchFamily="34" charset="0"/>
              </a:rPr>
              <a:t>() + op +  </a:t>
            </a:r>
            <a:r>
              <a:rPr lang="en-US" altLang="it-IT" sz="2800" dirty="0" err="1">
                <a:solidFill>
                  <a:srgbClr val="000000"/>
                </a:solidFill>
                <a:latin typeface="Andale Mono"/>
                <a:ea typeface="Lucida Sans Unicode" panose="020B0602030504020204" pitchFamily="34" charset="0"/>
                <a:cs typeface="Arial" panose="020B0604020202020204" pitchFamily="34" charset="0"/>
              </a:rPr>
              <a:t>right.print</a:t>
            </a:r>
            <a:r>
              <a:rPr lang="en-US" altLang="it-IT" sz="2800" dirty="0">
                <a:solidFill>
                  <a:srgbClr val="000000"/>
                </a:solidFill>
                <a:latin typeface="Andale Mono"/>
                <a:ea typeface="Lucida Sans Unicode" panose="020B0602030504020204" pitchFamily="34" charset="0"/>
                <a:cs typeface="Arial" panose="020B0604020202020204" pitchFamily="34" charset="0"/>
              </a:rPr>
              <a:t>();</a:t>
            </a:r>
          </a:p>
          <a:p>
            <a:pPr ea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it-IT" sz="2800" dirty="0">
                <a:solidFill>
                  <a:srgbClr val="000000"/>
                </a:solidFill>
                <a:latin typeface="Andale Mono"/>
                <a:ea typeface="Lucida Sans Unicode" panose="020B0602030504020204" pitchFamily="34" charset="0"/>
                <a:cs typeface="Arial" panose="020B0604020202020204" pitchFamily="34" charset="0"/>
              </a:rPr>
              <a:t>  }</a:t>
            </a:r>
          </a:p>
          <a:p>
            <a:pPr ea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it-IT" sz="2800" dirty="0">
                <a:solidFill>
                  <a:srgbClr val="000000"/>
                </a:solidFill>
                <a:latin typeface="Andale Mono"/>
                <a:ea typeface="Lucida Sans Unicode" panose="020B0602030504020204" pitchFamily="34" charset="0"/>
                <a:cs typeface="Arial" panose="020B0604020202020204" pitchFamily="34" charset="0"/>
              </a:rPr>
              <a:t>}</a:t>
            </a:r>
          </a:p>
        </p:txBody>
      </p:sp>
    </p:spTree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Software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Having defined the hardware context, software design is about:</a:t>
            </a:r>
          </a:p>
          <a:p>
            <a:pPr marL="0" indent="0">
              <a:buNone/>
            </a:pPr>
            <a:r>
              <a:rPr lang="it-IT" dirty="0"/>
              <a:t>   Defining software modules (functions, classes, packages, modules, ..) and their interactions </a:t>
            </a:r>
          </a:p>
          <a:p>
            <a:pPr marL="0" indent="0">
              <a:buNone/>
            </a:pPr>
            <a:r>
              <a:rPr lang="it-IT" dirty="0"/>
              <a:t> so that they satisfy</a:t>
            </a:r>
            <a:br>
              <a:rPr lang="it-IT" dirty="0"/>
            </a:br>
            <a:r>
              <a:rPr lang="it-IT" dirty="0"/>
              <a:t>  functional +</a:t>
            </a:r>
            <a:br>
              <a:rPr lang="it-IT" dirty="0"/>
            </a:br>
            <a:r>
              <a:rPr lang="it-IT" dirty="0"/>
              <a:t>  non functional requirements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9034410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 algn="l" eaLnBrk="0" hangingPunct="0"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Font typeface="Lucida Sans Unicode" panose="020B0602030504020204" pitchFamily="34" charset="0"/>
              <a:buNone/>
            </a:pPr>
            <a:r>
              <a:rPr lang="en-GB" altLang="it-IT" sz="1200">
                <a:solidFill>
                  <a:srgbClr val="000000"/>
                </a:solidFill>
                <a:cs typeface="Lucida Sans Unicode" panose="020B0602030504020204" pitchFamily="34" charset="0"/>
              </a:rPr>
              <a:t>Marco Torchiano</a:t>
            </a:r>
          </a:p>
        </p:txBody>
      </p:sp>
      <p:sp>
        <p:nvSpPr>
          <p:cNvPr id="148483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algn="l" eaLnBrk="0" hangingPunct="0"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BE87C7A6-4191-4B17-A512-E06A82C61A2D}" type="slidenum">
              <a:rPr lang="en-GB" altLang="it-IT" sz="1200">
                <a:solidFill>
                  <a:srgbClr val="000000"/>
                </a:solidFill>
                <a:cs typeface="Lucida Sans Unicode" panose="020B0602030504020204" pitchFamily="34" charset="0"/>
              </a:rPr>
              <a:pPr algn="r" eaLnBrk="1" hangingPunct="1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160</a:t>
            </a:fld>
            <a:endParaRPr lang="en-GB" altLang="it-IT" sz="1200">
              <a:solidFill>
                <a:srgbClr val="000000"/>
              </a:solidFill>
              <a:cs typeface="Lucida Sans Unicode" panose="020B0602030504020204" pitchFamily="34" charset="0"/>
            </a:endParaRPr>
          </a:p>
        </p:txBody>
      </p:sp>
      <p:sp>
        <p:nvSpPr>
          <p:cNvPr id="148484" name="Rectangle 1"/>
          <p:cNvSpPr>
            <a:spLocks noGrp="1" noChangeArrowheads="1"/>
          </p:cNvSpPr>
          <p:nvPr>
            <p:ph type="title" idx="4294967295"/>
          </p:nvPr>
        </p:nvSpPr>
        <p:spPr/>
        <p:txBody>
          <a:bodyPr>
            <a:spAutoFit/>
          </a:bodyPr>
          <a:lstStyle/>
          <a:p>
            <a:pPr eaLnBrk="1" hangingPunct="1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it-IT"/>
              <a:t>Facade</a:t>
            </a:r>
          </a:p>
        </p:txBody>
      </p:sp>
      <p:sp>
        <p:nvSpPr>
          <p:cNvPr id="148485" name="Rectangle 2"/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spAutoFit/>
          </a:bodyPr>
          <a:lstStyle/>
          <a:p>
            <a:pPr eaLnBrk="1" hangingPunct="1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it-IT"/>
              <a:t>Context</a:t>
            </a:r>
          </a:p>
          <a:p>
            <a:pPr lvl="1" eaLnBrk="1" hangingPunct="1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it-IT"/>
              <a:t>A functionality is provided by a complex group of classes (interfaces, associations, etc.)</a:t>
            </a:r>
          </a:p>
          <a:p>
            <a:pPr eaLnBrk="1" hangingPunct="1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it-IT"/>
              <a:t>Problem</a:t>
            </a:r>
          </a:p>
          <a:p>
            <a:pPr lvl="1" eaLnBrk="1" hangingPunct="1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it-IT"/>
              <a:t>How is it possible to use the classes without being exposed to the details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 algn="l" eaLnBrk="0" hangingPunct="0"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Font typeface="Lucida Sans Unicode" panose="020B0602030504020204" pitchFamily="34" charset="0"/>
              <a:buNone/>
            </a:pPr>
            <a:r>
              <a:rPr lang="en-GB" altLang="it-IT" sz="1200">
                <a:solidFill>
                  <a:srgbClr val="000000"/>
                </a:solidFill>
                <a:cs typeface="Lucida Sans Unicode" panose="020B0602030504020204" pitchFamily="34" charset="0"/>
              </a:rPr>
              <a:t>Marco Torchiano</a:t>
            </a:r>
          </a:p>
        </p:txBody>
      </p:sp>
      <p:sp>
        <p:nvSpPr>
          <p:cNvPr id="149507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algn="l" eaLnBrk="0" hangingPunct="0"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3808E3CA-F9D7-4B3B-801E-F930A2684D9C}" type="slidenum">
              <a:rPr lang="en-GB" altLang="it-IT" sz="1200">
                <a:solidFill>
                  <a:srgbClr val="000000"/>
                </a:solidFill>
                <a:cs typeface="Lucida Sans Unicode" panose="020B0602030504020204" pitchFamily="34" charset="0"/>
              </a:rPr>
              <a:pPr algn="r" eaLnBrk="1" hangingPunct="1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161</a:t>
            </a:fld>
            <a:endParaRPr lang="en-GB" altLang="it-IT" sz="1200">
              <a:solidFill>
                <a:srgbClr val="000000"/>
              </a:solidFill>
              <a:cs typeface="Lucida Sans Unicode" panose="020B0602030504020204" pitchFamily="34" charset="0"/>
            </a:endParaRPr>
          </a:p>
        </p:txBody>
      </p:sp>
      <p:sp>
        <p:nvSpPr>
          <p:cNvPr id="149508" name="Rectangle 1"/>
          <p:cNvSpPr>
            <a:spLocks noGrp="1" noChangeArrowheads="1"/>
          </p:cNvSpPr>
          <p:nvPr>
            <p:ph type="title" idx="4294967295"/>
          </p:nvPr>
        </p:nvSpPr>
        <p:spPr/>
        <p:txBody>
          <a:bodyPr>
            <a:spAutoFit/>
          </a:bodyPr>
          <a:lstStyle/>
          <a:p>
            <a:pPr eaLnBrk="1" hangingPunct="1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it-IT"/>
              <a:t>Façade</a:t>
            </a:r>
          </a:p>
        </p:txBody>
      </p:sp>
      <p:pic>
        <p:nvPicPr>
          <p:cNvPr id="149509" name="Picture 3" descr="Facad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325" y="1397000"/>
            <a:ext cx="7242175" cy="4729163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 altLang="it-I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12" y="1066800"/>
            <a:ext cx="7297192" cy="4584700"/>
          </a:xfrm>
        </p:spPr>
        <p:txBody>
          <a:bodyPr/>
          <a:lstStyle/>
          <a:p>
            <a:pPr>
              <a:defRPr/>
            </a:pPr>
            <a:r>
              <a:rPr lang="it-IT" sz="2800" dirty="0"/>
              <a:t>Package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it-IT" sz="2800" dirty="0"/>
              <a:t>public Class A { public  void method1();}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it-IT" sz="2800" dirty="0"/>
              <a:t>public Class B {  public void method2();}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it-IT" sz="2800" dirty="0"/>
              <a:t>public Class C {  void method3();}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endParaRPr lang="it-IT" sz="2800" dirty="0"/>
          </a:p>
          <a:p>
            <a:pPr marL="0" indent="0">
              <a:buFont typeface="Wingdings" panose="05000000000000000000" pitchFamily="2" charset="2"/>
              <a:buNone/>
              <a:defRPr/>
            </a:pPr>
            <a:endParaRPr lang="it-IT" sz="2800" dirty="0"/>
          </a:p>
        </p:txBody>
      </p:sp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Without</a:t>
            </a:r>
            <a:r>
              <a:rPr lang="it-IT" dirty="0"/>
              <a:t> </a:t>
            </a:r>
            <a:r>
              <a:rPr lang="it-IT" dirty="0" err="1"/>
              <a:t>facade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it-IT" dirty="0"/>
              <a:t>Client </a:t>
            </a:r>
          </a:p>
          <a:p>
            <a:pPr marL="0" indent="0">
              <a:buNone/>
              <a:defRPr/>
            </a:pPr>
            <a:r>
              <a:rPr lang="it-IT" dirty="0"/>
              <a:t>   A a; B b; C c;   </a:t>
            </a:r>
          </a:p>
          <a:p>
            <a:pPr marL="0" indent="0">
              <a:buNone/>
              <a:defRPr/>
            </a:pPr>
            <a:r>
              <a:rPr lang="it-IT" dirty="0"/>
              <a:t>    a.method1();  </a:t>
            </a:r>
          </a:p>
          <a:p>
            <a:pPr marL="0" indent="0">
              <a:buNone/>
              <a:defRPr/>
            </a:pPr>
            <a:r>
              <a:rPr lang="it-IT" dirty="0"/>
              <a:t>    b.method2();</a:t>
            </a:r>
          </a:p>
          <a:p>
            <a:pPr marL="0" indent="0">
              <a:buNone/>
              <a:defRPr/>
            </a:pPr>
            <a:r>
              <a:rPr lang="it-IT" dirty="0"/>
              <a:t>    c.method3();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7354136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With facade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1183605" y="1034827"/>
            <a:ext cx="6700589" cy="480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Wingdings" pitchFamily="2" charset="2"/>
              <a:buChar char="w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defRPr/>
            </a:pPr>
            <a:r>
              <a:rPr lang="it-IT" sz="2800" dirty="0"/>
              <a:t>Package</a:t>
            </a:r>
          </a:p>
          <a:p>
            <a:pPr marL="0" indent="0">
              <a:buFont typeface="Wingdings" pitchFamily="2" charset="2"/>
              <a:buNone/>
              <a:defRPr/>
            </a:pPr>
            <a:r>
              <a:rPr lang="it-IT" sz="2800" dirty="0"/>
              <a:t>public class Facade {</a:t>
            </a:r>
          </a:p>
          <a:p>
            <a:pPr marL="0" indent="0">
              <a:buFont typeface="Wingdings" pitchFamily="2" charset="2"/>
              <a:buNone/>
              <a:defRPr/>
            </a:pPr>
            <a:r>
              <a:rPr lang="it-IT" sz="2800" dirty="0"/>
              <a:t> 	void method1( A.method1)}</a:t>
            </a:r>
          </a:p>
          <a:p>
            <a:pPr marL="0" indent="0">
              <a:buFont typeface="Wingdings" pitchFamily="2" charset="2"/>
              <a:buNone/>
              <a:defRPr/>
            </a:pPr>
            <a:r>
              <a:rPr lang="it-IT" sz="2800" dirty="0"/>
              <a:t>	void method2( B.method2)} </a:t>
            </a:r>
          </a:p>
          <a:p>
            <a:pPr marL="0" indent="0">
              <a:buFont typeface="Wingdings" pitchFamily="2" charset="2"/>
              <a:buNone/>
              <a:defRPr/>
            </a:pPr>
            <a:r>
              <a:rPr lang="it-IT" sz="2800" dirty="0"/>
              <a:t>	void method3( C.method3)}</a:t>
            </a:r>
          </a:p>
          <a:p>
            <a:pPr marL="0" indent="0">
              <a:buFont typeface="Wingdings" pitchFamily="2" charset="2"/>
              <a:buNone/>
              <a:defRPr/>
            </a:pPr>
            <a:r>
              <a:rPr lang="it-IT" sz="2800" dirty="0"/>
              <a:t>}</a:t>
            </a:r>
          </a:p>
          <a:p>
            <a:pPr>
              <a:defRPr/>
            </a:pPr>
            <a:r>
              <a:rPr lang="it-IT" sz="2800" dirty="0"/>
              <a:t>Client </a:t>
            </a:r>
          </a:p>
          <a:p>
            <a:pPr marL="0" indent="0">
              <a:buFont typeface="Wingdings" pitchFamily="2" charset="2"/>
              <a:buNone/>
              <a:defRPr/>
            </a:pPr>
            <a:r>
              <a:rPr lang="it-IT" sz="2800" dirty="0"/>
              <a:t>  Facade.method1();                            Facade.method2();</a:t>
            </a:r>
          </a:p>
          <a:p>
            <a:pPr marL="0" indent="0">
              <a:buFont typeface="Wingdings" pitchFamily="2" charset="2"/>
              <a:buNone/>
              <a:defRPr/>
            </a:pPr>
            <a:r>
              <a:rPr lang="it-IT" sz="2800" dirty="0"/>
              <a:t> Facade.method3();</a:t>
            </a:r>
          </a:p>
        </p:txBody>
      </p:sp>
    </p:spTree>
    <p:extLst>
      <p:ext uri="{BB962C8B-B14F-4D97-AF65-F5344CB8AC3E}">
        <p14:creationId xmlns:p14="http://schemas.microsoft.com/office/powerpoint/2010/main" val="1531132654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it-IT"/>
              <a:t>Behavioral patterns</a:t>
            </a:r>
          </a:p>
        </p:txBody>
      </p:sp>
      <p:sp>
        <p:nvSpPr>
          <p:cNvPr id="15155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it-IT" sz="3000"/>
              <a:t>Behavioral patterns are concerned with algorithms and the assignment of responsibilities between objects.</a:t>
            </a:r>
          </a:p>
          <a:p>
            <a:pPr eaLnBrk="1" hangingPunct="1"/>
            <a:r>
              <a:rPr lang="en-US" altLang="it-IT" sz="3000"/>
              <a:t>Not just patterns of objects or classes but also the patterns of communication. </a:t>
            </a:r>
          </a:p>
          <a:p>
            <a:pPr lvl="1" eaLnBrk="1" hangingPunct="1"/>
            <a:r>
              <a:rPr lang="en-US" altLang="it-IT" sz="2600"/>
              <a:t>Complex control flow that's difficult to follow at run-time. </a:t>
            </a:r>
          </a:p>
          <a:p>
            <a:pPr lvl="1" eaLnBrk="1" hangingPunct="1"/>
            <a:r>
              <a:rPr lang="en-US" altLang="it-IT" sz="2600"/>
              <a:t>Shift focus away from flow of control to let concentrate just on the way objects are interconnected. </a:t>
            </a:r>
          </a:p>
          <a:p>
            <a:pPr eaLnBrk="1" hangingPunct="1"/>
            <a:endParaRPr lang="en-US" altLang="it-IT" sz="3000"/>
          </a:p>
        </p:txBody>
      </p:sp>
    </p:spTree>
  </p:cSld>
  <p:clrMapOvr>
    <a:masterClrMapping/>
  </p:clrMapOvr>
  <p:transition/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it-IT"/>
              <a:t>GoF behavioral patterns</a:t>
            </a:r>
          </a:p>
        </p:txBody>
      </p:sp>
      <p:sp>
        <p:nvSpPr>
          <p:cNvPr id="152579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81000"/>
              </a:lnSpc>
            </a:pPr>
            <a:r>
              <a:rPr lang="en-GB" altLang="it-IT" sz="2200"/>
              <a:t>Object-level</a:t>
            </a:r>
          </a:p>
          <a:p>
            <a:pPr lvl="1" eaLnBrk="1" hangingPunct="1">
              <a:lnSpc>
                <a:spcPct val="81000"/>
              </a:lnSpc>
            </a:pPr>
            <a:r>
              <a:rPr lang="en-GB" altLang="it-IT" sz="2000"/>
              <a:t>Chain of Responsibility</a:t>
            </a:r>
          </a:p>
          <a:p>
            <a:pPr lvl="1" eaLnBrk="1" hangingPunct="1">
              <a:lnSpc>
                <a:spcPct val="81000"/>
              </a:lnSpc>
            </a:pPr>
            <a:r>
              <a:rPr lang="en-GB" altLang="it-IT" sz="2000"/>
              <a:t>Command</a:t>
            </a:r>
          </a:p>
          <a:p>
            <a:pPr lvl="1" eaLnBrk="1" hangingPunct="1">
              <a:lnSpc>
                <a:spcPct val="81000"/>
              </a:lnSpc>
            </a:pPr>
            <a:r>
              <a:rPr lang="en-GB" altLang="it-IT" sz="2000"/>
              <a:t>Iterator</a:t>
            </a:r>
          </a:p>
          <a:p>
            <a:pPr lvl="1" eaLnBrk="1" hangingPunct="1">
              <a:lnSpc>
                <a:spcPct val="81000"/>
              </a:lnSpc>
            </a:pPr>
            <a:r>
              <a:rPr lang="en-GB" altLang="it-IT" sz="2000"/>
              <a:t>Mediator</a:t>
            </a:r>
          </a:p>
          <a:p>
            <a:pPr lvl="1" eaLnBrk="1" hangingPunct="1">
              <a:lnSpc>
                <a:spcPct val="81000"/>
              </a:lnSpc>
            </a:pPr>
            <a:r>
              <a:rPr lang="en-GB" altLang="it-IT" sz="2000"/>
              <a:t>Memento</a:t>
            </a:r>
          </a:p>
          <a:p>
            <a:pPr lvl="1" eaLnBrk="1" hangingPunct="1">
              <a:lnSpc>
                <a:spcPct val="81000"/>
              </a:lnSpc>
            </a:pPr>
            <a:r>
              <a:rPr lang="en-GB" altLang="it-IT" sz="2000"/>
              <a:t>Observer</a:t>
            </a:r>
          </a:p>
          <a:p>
            <a:pPr lvl="1" eaLnBrk="1" hangingPunct="1">
              <a:lnSpc>
                <a:spcPct val="81000"/>
              </a:lnSpc>
            </a:pPr>
            <a:r>
              <a:rPr lang="en-GB" altLang="it-IT" sz="2000"/>
              <a:t>State</a:t>
            </a:r>
          </a:p>
          <a:p>
            <a:pPr lvl="1" eaLnBrk="1" hangingPunct="1">
              <a:lnSpc>
                <a:spcPct val="81000"/>
              </a:lnSpc>
            </a:pPr>
            <a:r>
              <a:rPr lang="en-GB" altLang="it-IT" sz="2000"/>
              <a:t>Strategy</a:t>
            </a:r>
          </a:p>
          <a:p>
            <a:pPr lvl="1" eaLnBrk="1" hangingPunct="1">
              <a:lnSpc>
                <a:spcPct val="81000"/>
              </a:lnSpc>
            </a:pPr>
            <a:r>
              <a:rPr lang="en-GB" altLang="it-IT" sz="2000"/>
              <a:t>Visitor</a:t>
            </a:r>
          </a:p>
          <a:p>
            <a:pPr eaLnBrk="1" hangingPunct="1">
              <a:lnSpc>
                <a:spcPct val="81000"/>
              </a:lnSpc>
            </a:pPr>
            <a:r>
              <a:rPr lang="en-GB" altLang="it-IT" sz="2200"/>
              <a:t>Class-level</a:t>
            </a:r>
          </a:p>
          <a:p>
            <a:pPr lvl="1" eaLnBrk="1" hangingPunct="1">
              <a:lnSpc>
                <a:spcPct val="81000"/>
              </a:lnSpc>
            </a:pPr>
            <a:r>
              <a:rPr lang="en-GB" altLang="it-IT" sz="2000"/>
              <a:t>Template Method</a:t>
            </a:r>
          </a:p>
          <a:p>
            <a:pPr lvl="1" eaLnBrk="1" hangingPunct="1">
              <a:lnSpc>
                <a:spcPct val="81000"/>
              </a:lnSpc>
            </a:pPr>
            <a:r>
              <a:rPr lang="en-GB" altLang="it-IT" sz="2000"/>
              <a:t>Interpreter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 algn="l" eaLnBrk="0" hangingPunct="0"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Font typeface="Lucida Sans Unicode" panose="020B0602030504020204" pitchFamily="34" charset="0"/>
              <a:buNone/>
            </a:pPr>
            <a:r>
              <a:rPr lang="en-GB" altLang="it-IT" sz="1200">
                <a:solidFill>
                  <a:srgbClr val="000000"/>
                </a:solidFill>
                <a:cs typeface="Lucida Sans Unicode" panose="020B0602030504020204" pitchFamily="34" charset="0"/>
              </a:rPr>
              <a:t>Marco Torchiano</a:t>
            </a:r>
          </a:p>
        </p:txBody>
      </p:sp>
      <p:sp>
        <p:nvSpPr>
          <p:cNvPr id="153603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algn="l" eaLnBrk="0" hangingPunct="0"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8B467B2E-6740-4981-9B5C-1324760B6946}" type="slidenum">
              <a:rPr lang="en-GB" altLang="it-IT" sz="1200">
                <a:solidFill>
                  <a:srgbClr val="000000"/>
                </a:solidFill>
                <a:cs typeface="Lucida Sans Unicode" panose="020B0602030504020204" pitchFamily="34" charset="0"/>
              </a:rPr>
              <a:pPr algn="r" eaLnBrk="1" hangingPunct="1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167</a:t>
            </a:fld>
            <a:endParaRPr lang="en-GB" altLang="it-IT" sz="1200">
              <a:solidFill>
                <a:srgbClr val="000000"/>
              </a:solidFill>
              <a:cs typeface="Lucida Sans Unicode" panose="020B0602030504020204" pitchFamily="34" charset="0"/>
            </a:endParaRPr>
          </a:p>
        </p:txBody>
      </p:sp>
      <p:sp>
        <p:nvSpPr>
          <p:cNvPr id="153604" name="Rectangle 1"/>
          <p:cNvSpPr>
            <a:spLocks noGrp="1" noChangeArrowheads="1"/>
          </p:cNvSpPr>
          <p:nvPr>
            <p:ph type="title" idx="4294967295"/>
          </p:nvPr>
        </p:nvSpPr>
        <p:spPr/>
        <p:txBody>
          <a:bodyPr>
            <a:spAutoFit/>
          </a:bodyPr>
          <a:lstStyle/>
          <a:p>
            <a:pPr eaLnBrk="1" hangingPunct="1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it-IT"/>
              <a:t>Observer</a:t>
            </a:r>
          </a:p>
        </p:txBody>
      </p:sp>
      <p:sp>
        <p:nvSpPr>
          <p:cNvPr id="153605" name="Rectangle 2"/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spAutoFit/>
          </a:bodyPr>
          <a:lstStyle/>
          <a:p>
            <a:pPr eaLnBrk="1" hangingPunct="1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it-IT"/>
              <a:t>Context:</a:t>
            </a:r>
          </a:p>
          <a:p>
            <a:pPr lvl="1" eaLnBrk="1" hangingPunct="1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it-IT"/>
              <a:t>The change in one object may influence one or more other objects</a:t>
            </a:r>
          </a:p>
          <a:p>
            <a:pPr eaLnBrk="1" hangingPunct="1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it-IT"/>
              <a:t>Problem</a:t>
            </a:r>
          </a:p>
          <a:p>
            <a:pPr lvl="1" eaLnBrk="1" hangingPunct="1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it-IT"/>
              <a:t>High coupling</a:t>
            </a:r>
          </a:p>
          <a:p>
            <a:pPr lvl="1" eaLnBrk="1" hangingPunct="1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it-IT"/>
              <a:t>Number and type of objects to be notified may not be known in advance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Footer Placeholder 3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 algn="l" eaLnBrk="0" hangingPunct="0"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Font typeface="Lucida Sans Unicode" panose="020B0602030504020204" pitchFamily="34" charset="0"/>
              <a:buNone/>
            </a:pPr>
            <a:r>
              <a:rPr lang="en-GB" altLang="it-IT" sz="1200">
                <a:solidFill>
                  <a:srgbClr val="000000"/>
                </a:solidFill>
                <a:cs typeface="Lucida Sans Unicode" panose="020B0602030504020204" pitchFamily="34" charset="0"/>
              </a:rPr>
              <a:t>Marco Torchiano</a:t>
            </a:r>
          </a:p>
        </p:txBody>
      </p:sp>
      <p:sp>
        <p:nvSpPr>
          <p:cNvPr id="154627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algn="l" eaLnBrk="0" hangingPunct="0"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C385C71E-60B3-4526-A633-D9DAA375FD26}" type="slidenum">
              <a:rPr lang="en-GB" altLang="it-IT" sz="1200">
                <a:solidFill>
                  <a:srgbClr val="000000"/>
                </a:solidFill>
                <a:cs typeface="Lucida Sans Unicode" panose="020B0602030504020204" pitchFamily="34" charset="0"/>
              </a:rPr>
              <a:pPr algn="r" eaLnBrk="1" hangingPunct="1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168</a:t>
            </a:fld>
            <a:endParaRPr lang="en-GB" altLang="it-IT" sz="1200">
              <a:solidFill>
                <a:srgbClr val="000000"/>
              </a:solidFill>
              <a:cs typeface="Lucida Sans Unicode" panose="020B0602030504020204" pitchFamily="34" charset="0"/>
            </a:endParaRPr>
          </a:p>
        </p:txBody>
      </p:sp>
      <p:sp>
        <p:nvSpPr>
          <p:cNvPr id="154628" name="Rectangle 1"/>
          <p:cNvSpPr>
            <a:spLocks noGrp="1" noChangeArrowheads="1"/>
          </p:cNvSpPr>
          <p:nvPr>
            <p:ph type="title" idx="4294967295"/>
          </p:nvPr>
        </p:nvSpPr>
        <p:spPr/>
        <p:txBody>
          <a:bodyPr>
            <a:spAutoFit/>
          </a:bodyPr>
          <a:lstStyle/>
          <a:p>
            <a:pPr eaLnBrk="1" hangingPunct="1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it-IT"/>
              <a:t>Observer</a:t>
            </a:r>
          </a:p>
        </p:txBody>
      </p:sp>
      <p:pic>
        <p:nvPicPr>
          <p:cNvPr id="154629" name="Picture 8" descr="Observer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512143"/>
            <a:ext cx="8016875" cy="46323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403648" y="1844824"/>
            <a:ext cx="1944216" cy="400110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r>
              <a:rPr lang="it-IT" dirty="0"/>
              <a:t>Observable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483768" y="4221088"/>
            <a:ext cx="1728192" cy="400110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pPr algn="l"/>
            <a:r>
              <a:rPr lang="it-IT" dirty="0"/>
              <a:t>Observable</a:t>
            </a:r>
            <a:endParaRPr lang="en-US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it-IT"/>
              <a:t>Observer - Consequences</a:t>
            </a:r>
          </a:p>
        </p:txBody>
      </p:sp>
      <p:sp>
        <p:nvSpPr>
          <p:cNvPr id="155651" name="Content Placeholder 2"/>
          <p:cNvSpPr>
            <a:spLocks noGrp="1"/>
          </p:cNvSpPr>
          <p:nvPr>
            <p:ph idx="1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Tx/>
              <a:buNone/>
            </a:pPr>
            <a:r>
              <a:rPr lang="en-US" altLang="it-IT" dirty="0">
                <a:latin typeface="Andale Mono"/>
                <a:ea typeface="Andale Mono"/>
                <a:cs typeface="Andale Mono"/>
              </a:rPr>
              <a:t>+Abstract coupling between Observable and Observer</a:t>
            </a:r>
          </a:p>
          <a:p>
            <a:pPr eaLnBrk="1" hangingPunct="1">
              <a:buFontTx/>
              <a:buNone/>
            </a:pPr>
            <a:r>
              <a:rPr lang="en-US" altLang="it-IT" dirty="0">
                <a:latin typeface="Andale Mono"/>
                <a:ea typeface="Andale Mono"/>
                <a:cs typeface="Andale Mono"/>
              </a:rPr>
              <a:t>+Support for broadcast communication</a:t>
            </a:r>
          </a:p>
          <a:p>
            <a:pPr eaLnBrk="1" hangingPunct="1">
              <a:buFontTx/>
              <a:buNone/>
            </a:pPr>
            <a:r>
              <a:rPr lang="en-US" altLang="it-IT" dirty="0">
                <a:latin typeface="Andale Mono"/>
                <a:ea typeface="Andale Mono"/>
                <a:cs typeface="Andale Mono"/>
              </a:rPr>
              <a:t>-Unanticipated updates</a:t>
            </a:r>
          </a:p>
        </p:txBody>
      </p:sp>
    </p:spTree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>
          <a:xfrm>
            <a:off x="323850" y="2636838"/>
            <a:ext cx="8610600" cy="914400"/>
          </a:xfrm>
        </p:spPr>
        <p:txBody>
          <a:bodyPr/>
          <a:lstStyle/>
          <a:p>
            <a:pPr eaLnBrk="1" hangingPunct="1"/>
            <a:r>
              <a:rPr lang="en-US" altLang="it-IT"/>
              <a:t>Process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altLang="it-IT"/>
          </a:p>
        </p:txBody>
      </p:sp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it-IT"/>
              <a:t>Java Observer-Observable</a:t>
            </a:r>
          </a:p>
        </p:txBody>
      </p:sp>
      <p:sp>
        <p:nvSpPr>
          <p:cNvPr id="156675" name="TextBox 5"/>
          <p:cNvSpPr txBox="1">
            <a:spLocks noChangeArrowheads="1"/>
          </p:cNvSpPr>
          <p:nvPr/>
        </p:nvSpPr>
        <p:spPr bwMode="auto">
          <a:xfrm>
            <a:off x="614363" y="1311275"/>
            <a:ext cx="7686675" cy="4708525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 ea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it-IT" dirty="0">
                <a:solidFill>
                  <a:srgbClr val="000000"/>
                </a:solidFill>
                <a:latin typeface="Andale Mono"/>
                <a:ea typeface="Lucida Sans Unicode" panose="020B0602030504020204" pitchFamily="34" charset="0"/>
                <a:cs typeface="Arial" panose="020B0604020202020204" pitchFamily="34" charset="0"/>
              </a:rPr>
              <a:t>class Observable{</a:t>
            </a:r>
          </a:p>
          <a:p>
            <a:pPr ea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it-IT" dirty="0">
                <a:solidFill>
                  <a:srgbClr val="000000"/>
                </a:solidFill>
                <a:latin typeface="Andale Mono"/>
                <a:ea typeface="Lucida Sans Unicode" panose="020B0602030504020204" pitchFamily="34" charset="0"/>
                <a:cs typeface="Arial" panose="020B0604020202020204" pitchFamily="34" charset="0"/>
              </a:rPr>
              <a:t> 	void </a:t>
            </a:r>
            <a:r>
              <a:rPr lang="en-US" altLang="it-IT" dirty="0" err="1">
                <a:solidFill>
                  <a:srgbClr val="000000"/>
                </a:solidFill>
                <a:latin typeface="Andale Mono"/>
                <a:ea typeface="Lucida Sans Unicode" panose="020B0602030504020204" pitchFamily="34" charset="0"/>
                <a:cs typeface="Arial" panose="020B0604020202020204" pitchFamily="34" charset="0"/>
              </a:rPr>
              <a:t>addObserver</a:t>
            </a:r>
            <a:r>
              <a:rPr lang="en-US" altLang="it-IT" dirty="0">
                <a:solidFill>
                  <a:srgbClr val="000000"/>
                </a:solidFill>
                <a:latin typeface="Andale Mono"/>
                <a:ea typeface="Lucida Sans Unicode" panose="020B0602030504020204" pitchFamily="34" charset="0"/>
                <a:cs typeface="Arial" panose="020B0604020202020204" pitchFamily="34" charset="0"/>
              </a:rPr>
              <a:t>(..){}</a:t>
            </a:r>
          </a:p>
          <a:p>
            <a:pPr ea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it-IT" dirty="0">
                <a:solidFill>
                  <a:srgbClr val="000000"/>
                </a:solidFill>
                <a:latin typeface="Andale Mono"/>
                <a:ea typeface="Lucida Sans Unicode" panose="020B0602030504020204" pitchFamily="34" charset="0"/>
                <a:cs typeface="Arial" panose="020B0604020202020204" pitchFamily="34" charset="0"/>
              </a:rPr>
              <a:t> 	void </a:t>
            </a:r>
            <a:r>
              <a:rPr lang="en-US" altLang="it-IT" dirty="0" err="1">
                <a:solidFill>
                  <a:srgbClr val="000000"/>
                </a:solidFill>
                <a:latin typeface="Andale Mono"/>
                <a:ea typeface="Lucida Sans Unicode" panose="020B0602030504020204" pitchFamily="34" charset="0"/>
                <a:cs typeface="Arial" panose="020B0604020202020204" pitchFamily="34" charset="0"/>
              </a:rPr>
              <a:t>deleteObserver</a:t>
            </a:r>
            <a:r>
              <a:rPr lang="en-US" altLang="it-IT" dirty="0">
                <a:solidFill>
                  <a:srgbClr val="000000"/>
                </a:solidFill>
                <a:latin typeface="Andale Mono"/>
                <a:ea typeface="Lucida Sans Unicode" panose="020B0602030504020204" pitchFamily="34" charset="0"/>
                <a:cs typeface="Arial" panose="020B0604020202020204" pitchFamily="34" charset="0"/>
              </a:rPr>
              <a:t>(..){}</a:t>
            </a:r>
          </a:p>
          <a:p>
            <a:pPr ea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it-IT" dirty="0">
                <a:solidFill>
                  <a:srgbClr val="000000"/>
                </a:solidFill>
                <a:latin typeface="Andale Mono"/>
                <a:ea typeface="Lucida Sans Unicode" panose="020B0602030504020204" pitchFamily="34" charset="0"/>
                <a:cs typeface="Arial" panose="020B0604020202020204" pitchFamily="34" charset="0"/>
              </a:rPr>
              <a:t> 	void </a:t>
            </a:r>
            <a:r>
              <a:rPr lang="en-US" altLang="it-IT" dirty="0" err="1">
                <a:solidFill>
                  <a:srgbClr val="000000"/>
                </a:solidFill>
                <a:latin typeface="Andale Mono"/>
                <a:ea typeface="Lucida Sans Unicode" panose="020B0602030504020204" pitchFamily="34" charset="0"/>
                <a:cs typeface="Arial" panose="020B0604020202020204" pitchFamily="34" charset="0"/>
              </a:rPr>
              <a:t>deleteObservers</a:t>
            </a:r>
            <a:r>
              <a:rPr lang="en-US" altLang="it-IT" dirty="0">
                <a:solidFill>
                  <a:srgbClr val="000000"/>
                </a:solidFill>
                <a:latin typeface="Andale Mono"/>
                <a:ea typeface="Lucida Sans Unicode" panose="020B0602030504020204" pitchFamily="34" charset="0"/>
                <a:cs typeface="Arial" panose="020B0604020202020204" pitchFamily="34" charset="0"/>
              </a:rPr>
              <a:t>(){}    </a:t>
            </a:r>
          </a:p>
          <a:p>
            <a:pPr ea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it-IT" dirty="0">
                <a:solidFill>
                  <a:srgbClr val="000000"/>
                </a:solidFill>
                <a:latin typeface="Andale Mono"/>
                <a:ea typeface="Lucida Sans Unicode" panose="020B0602030504020204" pitchFamily="34" charset="0"/>
                <a:cs typeface="Arial" panose="020B0604020202020204" pitchFamily="34" charset="0"/>
              </a:rPr>
              <a:t> 	</a:t>
            </a:r>
            <a:r>
              <a:rPr lang="en-US" altLang="it-IT" dirty="0" err="1">
                <a:solidFill>
                  <a:srgbClr val="000000"/>
                </a:solidFill>
                <a:latin typeface="Andale Mono"/>
                <a:ea typeface="Lucida Sans Unicode" panose="020B0602030504020204" pitchFamily="34" charset="0"/>
                <a:cs typeface="Arial" panose="020B0604020202020204" pitchFamily="34" charset="0"/>
              </a:rPr>
              <a:t>int</a:t>
            </a:r>
            <a:r>
              <a:rPr lang="en-US" altLang="it-IT" dirty="0">
                <a:solidFill>
                  <a:srgbClr val="000000"/>
                </a:solidFill>
                <a:latin typeface="Andale Mono"/>
                <a:ea typeface="Lucida Sans Unicode" panose="020B0602030504020204" pitchFamily="34" charset="0"/>
                <a:cs typeface="Arial" panose="020B0604020202020204" pitchFamily="34" charset="0"/>
              </a:rPr>
              <a:t> </a:t>
            </a:r>
            <a:r>
              <a:rPr lang="en-US" altLang="it-IT" dirty="0" err="1">
                <a:solidFill>
                  <a:srgbClr val="000000"/>
                </a:solidFill>
                <a:latin typeface="Andale Mono"/>
                <a:ea typeface="Lucida Sans Unicode" panose="020B0602030504020204" pitchFamily="34" charset="0"/>
                <a:cs typeface="Arial" panose="020B0604020202020204" pitchFamily="34" charset="0"/>
              </a:rPr>
              <a:t>countObservers</a:t>
            </a:r>
            <a:r>
              <a:rPr lang="en-US" altLang="it-IT" dirty="0">
                <a:solidFill>
                  <a:srgbClr val="000000"/>
                </a:solidFill>
                <a:latin typeface="Andale Mono"/>
                <a:ea typeface="Lucida Sans Unicode" panose="020B0602030504020204" pitchFamily="34" charset="0"/>
                <a:cs typeface="Arial" panose="020B0604020202020204" pitchFamily="34" charset="0"/>
              </a:rPr>
              <a:t>() {}</a:t>
            </a:r>
          </a:p>
          <a:p>
            <a:pPr ea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it-IT" dirty="0">
                <a:solidFill>
                  <a:srgbClr val="000000"/>
                </a:solidFill>
                <a:latin typeface="Andale Mono"/>
                <a:ea typeface="Lucida Sans Unicode" panose="020B0602030504020204" pitchFamily="34" charset="0"/>
                <a:cs typeface="Arial" panose="020B0604020202020204" pitchFamily="34" charset="0"/>
              </a:rPr>
              <a:t> 	void </a:t>
            </a:r>
            <a:r>
              <a:rPr lang="en-US" altLang="it-IT" dirty="0" err="1">
                <a:solidFill>
                  <a:srgbClr val="000000"/>
                </a:solidFill>
                <a:latin typeface="Andale Mono"/>
                <a:ea typeface="Lucida Sans Unicode" panose="020B0602030504020204" pitchFamily="34" charset="0"/>
                <a:cs typeface="Arial" panose="020B0604020202020204" pitchFamily="34" charset="0"/>
              </a:rPr>
              <a:t>setChanged</a:t>
            </a:r>
            <a:r>
              <a:rPr lang="en-US" altLang="it-IT" dirty="0">
                <a:solidFill>
                  <a:srgbClr val="000000"/>
                </a:solidFill>
                <a:latin typeface="Andale Mono"/>
                <a:ea typeface="Lucida Sans Unicode" panose="020B0602030504020204" pitchFamily="34" charset="0"/>
                <a:cs typeface="Arial" panose="020B0604020202020204" pitchFamily="34" charset="0"/>
              </a:rPr>
              <a:t>() {}</a:t>
            </a:r>
          </a:p>
          <a:p>
            <a:pPr ea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it-IT" dirty="0">
                <a:solidFill>
                  <a:srgbClr val="000000"/>
                </a:solidFill>
                <a:latin typeface="Andale Mono"/>
                <a:ea typeface="Lucida Sans Unicode" panose="020B0602030504020204" pitchFamily="34" charset="0"/>
                <a:cs typeface="Arial" panose="020B0604020202020204" pitchFamily="34" charset="0"/>
              </a:rPr>
              <a:t> 	void </a:t>
            </a:r>
            <a:r>
              <a:rPr lang="en-US" altLang="it-IT" dirty="0" err="1">
                <a:solidFill>
                  <a:srgbClr val="000000"/>
                </a:solidFill>
                <a:latin typeface="Andale Mono"/>
                <a:ea typeface="Lucida Sans Unicode" panose="020B0602030504020204" pitchFamily="34" charset="0"/>
                <a:cs typeface="Arial" panose="020B0604020202020204" pitchFamily="34" charset="0"/>
              </a:rPr>
              <a:t>clearChanged</a:t>
            </a:r>
            <a:r>
              <a:rPr lang="en-US" altLang="it-IT" dirty="0">
                <a:solidFill>
                  <a:srgbClr val="000000"/>
                </a:solidFill>
                <a:latin typeface="Andale Mono"/>
                <a:ea typeface="Lucida Sans Unicode" panose="020B0602030504020204" pitchFamily="34" charset="0"/>
                <a:cs typeface="Arial" panose="020B0604020202020204" pitchFamily="34" charset="0"/>
              </a:rPr>
              <a:t>() {}</a:t>
            </a:r>
          </a:p>
          <a:p>
            <a:pPr ea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it-IT" dirty="0">
                <a:solidFill>
                  <a:srgbClr val="000000"/>
                </a:solidFill>
                <a:latin typeface="Andale Mono"/>
                <a:ea typeface="Lucida Sans Unicode" panose="020B0602030504020204" pitchFamily="34" charset="0"/>
                <a:cs typeface="Arial" panose="020B0604020202020204" pitchFamily="34" charset="0"/>
              </a:rPr>
              <a:t> 	</a:t>
            </a:r>
            <a:r>
              <a:rPr lang="en-US" altLang="it-IT" dirty="0" err="1">
                <a:solidFill>
                  <a:srgbClr val="000000"/>
                </a:solidFill>
                <a:latin typeface="Andale Mono"/>
                <a:ea typeface="Lucida Sans Unicode" panose="020B0602030504020204" pitchFamily="34" charset="0"/>
                <a:cs typeface="Arial" panose="020B0604020202020204" pitchFamily="34" charset="0"/>
              </a:rPr>
              <a:t>boolean</a:t>
            </a:r>
            <a:r>
              <a:rPr lang="en-US" altLang="it-IT" dirty="0">
                <a:solidFill>
                  <a:srgbClr val="000000"/>
                </a:solidFill>
                <a:latin typeface="Andale Mono"/>
                <a:ea typeface="Lucida Sans Unicode" panose="020B0602030504020204" pitchFamily="34" charset="0"/>
                <a:cs typeface="Arial" panose="020B0604020202020204" pitchFamily="34" charset="0"/>
              </a:rPr>
              <a:t> </a:t>
            </a:r>
            <a:r>
              <a:rPr lang="en-US" altLang="it-IT" dirty="0" err="1">
                <a:solidFill>
                  <a:srgbClr val="000000"/>
                </a:solidFill>
                <a:latin typeface="Andale Mono"/>
                <a:ea typeface="Lucida Sans Unicode" panose="020B0602030504020204" pitchFamily="34" charset="0"/>
                <a:cs typeface="Arial" panose="020B0604020202020204" pitchFamily="34" charset="0"/>
              </a:rPr>
              <a:t>hasChanged</a:t>
            </a:r>
            <a:r>
              <a:rPr lang="en-US" altLang="it-IT" dirty="0">
                <a:solidFill>
                  <a:srgbClr val="000000"/>
                </a:solidFill>
                <a:latin typeface="Andale Mono"/>
                <a:ea typeface="Lucida Sans Unicode" panose="020B0602030504020204" pitchFamily="34" charset="0"/>
                <a:cs typeface="Arial" panose="020B0604020202020204" pitchFamily="34" charset="0"/>
              </a:rPr>
              <a:t>() {}</a:t>
            </a:r>
          </a:p>
          <a:p>
            <a:pPr ea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it-IT" dirty="0">
                <a:solidFill>
                  <a:srgbClr val="000000"/>
                </a:solidFill>
                <a:latin typeface="Andale Mono"/>
                <a:ea typeface="Lucida Sans Unicode" panose="020B0602030504020204" pitchFamily="34" charset="0"/>
                <a:cs typeface="Arial" panose="020B0604020202020204" pitchFamily="34" charset="0"/>
              </a:rPr>
              <a:t> 	void </a:t>
            </a:r>
            <a:r>
              <a:rPr lang="en-US" altLang="it-IT" dirty="0" err="1">
                <a:solidFill>
                  <a:srgbClr val="000000"/>
                </a:solidFill>
                <a:latin typeface="Andale Mono"/>
                <a:ea typeface="Lucida Sans Unicode" panose="020B0602030504020204" pitchFamily="34" charset="0"/>
                <a:cs typeface="Arial" panose="020B0604020202020204" pitchFamily="34" charset="0"/>
              </a:rPr>
              <a:t>notifyObservers</a:t>
            </a:r>
            <a:r>
              <a:rPr lang="en-US" altLang="it-IT" dirty="0">
                <a:solidFill>
                  <a:srgbClr val="000000"/>
                </a:solidFill>
                <a:latin typeface="Andale Mono"/>
                <a:ea typeface="Lucida Sans Unicode" panose="020B0602030504020204" pitchFamily="34" charset="0"/>
                <a:cs typeface="Arial" panose="020B0604020202020204" pitchFamily="34" charset="0"/>
              </a:rPr>
              <a:t>() {}</a:t>
            </a:r>
          </a:p>
          <a:p>
            <a:pPr ea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it-IT" dirty="0">
                <a:solidFill>
                  <a:srgbClr val="000000"/>
                </a:solidFill>
                <a:latin typeface="Andale Mono"/>
                <a:ea typeface="Lucida Sans Unicode" panose="020B0602030504020204" pitchFamily="34" charset="0"/>
                <a:cs typeface="Arial" panose="020B0604020202020204" pitchFamily="34" charset="0"/>
              </a:rPr>
              <a:t> 	void </a:t>
            </a:r>
            <a:r>
              <a:rPr lang="en-US" altLang="it-IT" dirty="0" err="1">
                <a:solidFill>
                  <a:srgbClr val="000000"/>
                </a:solidFill>
                <a:latin typeface="Andale Mono"/>
                <a:ea typeface="Lucida Sans Unicode" panose="020B0602030504020204" pitchFamily="34" charset="0"/>
                <a:cs typeface="Arial" panose="020B0604020202020204" pitchFamily="34" charset="0"/>
              </a:rPr>
              <a:t>notifyObservers</a:t>
            </a:r>
            <a:r>
              <a:rPr lang="en-US" altLang="it-IT" dirty="0">
                <a:solidFill>
                  <a:srgbClr val="000000"/>
                </a:solidFill>
                <a:latin typeface="Andale Mono"/>
                <a:ea typeface="Lucida Sans Unicode" panose="020B0602030504020204" pitchFamily="34" charset="0"/>
                <a:cs typeface="Arial" panose="020B0604020202020204" pitchFamily="34" charset="0"/>
              </a:rPr>
              <a:t>(..) {}   </a:t>
            </a:r>
          </a:p>
          <a:p>
            <a:pPr ea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it-IT" dirty="0">
                <a:solidFill>
                  <a:srgbClr val="000000"/>
                </a:solidFill>
                <a:latin typeface="Andale Mono"/>
                <a:ea typeface="Lucida Sans Unicode" panose="020B0602030504020204" pitchFamily="34" charset="0"/>
                <a:cs typeface="Arial" panose="020B0604020202020204" pitchFamily="34" charset="0"/>
              </a:rPr>
              <a:t>} </a:t>
            </a:r>
          </a:p>
        </p:txBody>
      </p:sp>
    </p:spTree>
  </p:cSld>
  <p:clrMapOvr>
    <a:masterClrMapping/>
  </p:clrMapOvr>
  <p:transition/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Footer Placeholder 3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 algn="l" eaLnBrk="0" hangingPunct="0"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Font typeface="Lucida Sans Unicode" panose="020B0602030504020204" pitchFamily="34" charset="0"/>
              <a:buNone/>
            </a:pPr>
            <a:r>
              <a:rPr lang="en-GB" altLang="it-IT" sz="1200">
                <a:solidFill>
                  <a:srgbClr val="000000"/>
                </a:solidFill>
                <a:cs typeface="Lucida Sans Unicode" panose="020B0602030504020204" pitchFamily="34" charset="0"/>
              </a:rPr>
              <a:t>Marco Torchiano</a:t>
            </a:r>
          </a:p>
        </p:txBody>
      </p:sp>
      <p:sp>
        <p:nvSpPr>
          <p:cNvPr id="157699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algn="l" eaLnBrk="0" hangingPunct="0"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C4968F1C-8776-478C-AC5F-EE5766A7BA76}" type="slidenum">
              <a:rPr lang="en-GB" altLang="it-IT" sz="1200">
                <a:solidFill>
                  <a:srgbClr val="000000"/>
                </a:solidFill>
                <a:cs typeface="Lucida Sans Unicode" panose="020B0602030504020204" pitchFamily="34" charset="0"/>
              </a:rPr>
              <a:pPr algn="r" eaLnBrk="1" hangingPunct="1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171</a:t>
            </a:fld>
            <a:endParaRPr lang="en-GB" altLang="it-IT" sz="1200">
              <a:solidFill>
                <a:srgbClr val="000000"/>
              </a:solidFill>
              <a:cs typeface="Lucida Sans Unicode" panose="020B0602030504020204" pitchFamily="34" charset="0"/>
            </a:endParaRPr>
          </a:p>
        </p:txBody>
      </p:sp>
      <p:sp>
        <p:nvSpPr>
          <p:cNvPr id="157700" name="Rectangle 1"/>
          <p:cNvSpPr>
            <a:spLocks noGrp="1" noChangeArrowheads="1"/>
          </p:cNvSpPr>
          <p:nvPr>
            <p:ph type="title" idx="4294967295"/>
          </p:nvPr>
        </p:nvSpPr>
        <p:spPr/>
        <p:txBody>
          <a:bodyPr>
            <a:spAutoFit/>
          </a:bodyPr>
          <a:lstStyle/>
          <a:p>
            <a:pPr eaLnBrk="1" hangingPunct="1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it-IT"/>
              <a:t>Observer Example</a:t>
            </a: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575468" y="1773610"/>
            <a:ext cx="7993063" cy="5094287"/>
            <a:chOff x="360" y="707"/>
            <a:chExt cx="5035" cy="3209"/>
          </a:xfrm>
        </p:grpSpPr>
        <p:sp>
          <p:nvSpPr>
            <p:cNvPr id="157702" name="Rectangle 4"/>
            <p:cNvSpPr>
              <a:spLocks noChangeArrowheads="1"/>
            </p:cNvSpPr>
            <p:nvPr/>
          </p:nvSpPr>
          <p:spPr bwMode="auto">
            <a:xfrm>
              <a:off x="360" y="707"/>
              <a:ext cx="5035" cy="320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spcAft>
                  <a:spcPct val="5000"/>
                </a:spcAft>
                <a:buClr>
                  <a:srgbClr val="000000"/>
                </a:buClr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rgbClr val="000000"/>
                </a:buClr>
                <a:buFont typeface="Wingdings" panose="05000000000000000000" pitchFamily="2" charset="2"/>
                <a:buChar char="w"/>
                <a:defRPr sz="28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rgbClr val="000000"/>
                </a:buClr>
                <a:buChar char="–"/>
                <a:defRPr sz="24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Clr>
                  <a:srgbClr val="000000"/>
                </a:buClr>
                <a:buChar char="–"/>
                <a:defRPr sz="20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Clr>
                  <a:srgbClr val="000000"/>
                </a:buClr>
                <a:buChar char="–"/>
                <a:defRPr sz="20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–"/>
                <a:defRPr sz="20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–"/>
                <a:defRPr sz="20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–"/>
                <a:defRPr sz="20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–"/>
                <a:defRPr sz="20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endParaRPr lang="en-US" altLang="it-IT" sz="2000"/>
            </a:p>
          </p:txBody>
        </p:sp>
        <p:pic>
          <p:nvPicPr>
            <p:cNvPr id="157703" name="Picture 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6" y="710"/>
              <a:ext cx="4750" cy="313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" name="TextBox 2"/>
          <p:cNvSpPr txBox="1"/>
          <p:nvPr/>
        </p:nvSpPr>
        <p:spPr>
          <a:xfrm>
            <a:off x="1619672" y="5950654"/>
            <a:ext cx="27363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observable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292080" y="5950654"/>
            <a:ext cx="2736304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it-IT"/>
              <a:t>Strategy</a:t>
            </a:r>
          </a:p>
        </p:txBody>
      </p:sp>
      <p:sp>
        <p:nvSpPr>
          <p:cNvPr id="15872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it-IT"/>
              <a:t>Context</a:t>
            </a:r>
          </a:p>
          <a:p>
            <a:pPr lvl="1" eaLnBrk="1" hangingPunct="1"/>
            <a:r>
              <a:rPr lang="en-US" altLang="it-IT"/>
              <a:t>Many classes or algorithms </a:t>
            </a:r>
            <a:r>
              <a:rPr lang="en-GB" altLang="it-IT"/>
              <a:t>have a stable core and several behavioral variations</a:t>
            </a:r>
          </a:p>
          <a:p>
            <a:pPr eaLnBrk="1" hangingPunct="1"/>
            <a:r>
              <a:rPr lang="en-US" altLang="it-IT"/>
              <a:t>Problem</a:t>
            </a:r>
          </a:p>
          <a:p>
            <a:pPr lvl="1" eaLnBrk="1" hangingPunct="1"/>
            <a:r>
              <a:rPr lang="en-US" altLang="it-IT"/>
              <a:t>Several different implementations are needed.</a:t>
            </a:r>
          </a:p>
          <a:p>
            <a:pPr lvl="1" eaLnBrk="1" hangingPunct="1"/>
            <a:r>
              <a:rPr lang="en-US" altLang="it-IT"/>
              <a:t>Multiple conditional constructs tangle the code.</a:t>
            </a:r>
          </a:p>
          <a:p>
            <a:pPr eaLnBrk="1" hangingPunct="1"/>
            <a:endParaRPr lang="en-US" altLang="it-IT"/>
          </a:p>
        </p:txBody>
      </p:sp>
    </p:spTree>
  </p:cSld>
  <p:clrMapOvr>
    <a:masterClrMapping/>
  </p:clrMapOvr>
  <p:transition/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it-IT"/>
              <a:t>Strategy</a:t>
            </a:r>
          </a:p>
        </p:txBody>
      </p:sp>
      <p:pic>
        <p:nvPicPr>
          <p:cNvPr id="159747" name="Picture 5" descr="Strategy.pd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513" y="2222500"/>
            <a:ext cx="8047037" cy="305752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it-IT"/>
              <a:t>Strategy Example</a:t>
            </a:r>
          </a:p>
        </p:txBody>
      </p:sp>
      <p:pic>
        <p:nvPicPr>
          <p:cNvPr id="160771" name="Picture 3" descr="StrategyExample.pd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513" y="2159000"/>
            <a:ext cx="8037512" cy="32146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it-IT"/>
              <a:t>Consequences</a:t>
            </a:r>
          </a:p>
        </p:txBody>
      </p:sp>
      <p:sp>
        <p:nvSpPr>
          <p:cNvPr id="16179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it-IT" sz="3000"/>
              <a:t>+ Avoid conditional statements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it-IT" sz="3000"/>
              <a:t>+ Algorithms may be organized in families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it-IT" sz="3000"/>
              <a:t>+ Choice of implementations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it-IT" sz="3000"/>
              <a:t>+ Run-time binding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it-IT" sz="3000"/>
              <a:t>- Clients must be aware of different strategies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it-IT" sz="3000"/>
              <a:t>- Communication overhead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it-IT" sz="3000"/>
              <a:t>- Increased number of objects</a:t>
            </a:r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it-IT" sz="3000"/>
          </a:p>
        </p:txBody>
      </p:sp>
    </p:spTree>
  </p:cSld>
  <p:clrMapOvr>
    <a:masterClrMapping/>
  </p:clrMapOvr>
  <p:transition/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 algn="l" eaLnBrk="0" hangingPunct="0"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Font typeface="Lucida Sans Unicode" panose="020B0602030504020204" pitchFamily="34" charset="0"/>
              <a:buNone/>
            </a:pPr>
            <a:r>
              <a:rPr lang="en-GB" altLang="it-IT" sz="1200">
                <a:solidFill>
                  <a:srgbClr val="000000"/>
                </a:solidFill>
                <a:cs typeface="Lucida Sans Unicode" panose="020B0602030504020204" pitchFamily="34" charset="0"/>
              </a:rPr>
              <a:t>Marco Torchiano</a:t>
            </a:r>
          </a:p>
        </p:txBody>
      </p:sp>
      <p:sp>
        <p:nvSpPr>
          <p:cNvPr id="162819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algn="l" eaLnBrk="0" hangingPunct="0"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151D7006-7D91-4DB6-B898-ACF95F28764C}" type="slidenum">
              <a:rPr lang="en-GB" altLang="it-IT" sz="1200">
                <a:solidFill>
                  <a:srgbClr val="000000"/>
                </a:solidFill>
                <a:cs typeface="Lucida Sans Unicode" panose="020B0602030504020204" pitchFamily="34" charset="0"/>
              </a:rPr>
              <a:pPr algn="r" eaLnBrk="1" hangingPunct="1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176</a:t>
            </a:fld>
            <a:endParaRPr lang="en-GB" altLang="it-IT" sz="1200">
              <a:solidFill>
                <a:srgbClr val="000000"/>
              </a:solidFill>
              <a:cs typeface="Lucida Sans Unicode" panose="020B0602030504020204" pitchFamily="34" charset="0"/>
            </a:endParaRPr>
          </a:p>
        </p:txBody>
      </p:sp>
      <p:sp>
        <p:nvSpPr>
          <p:cNvPr id="162820" name="Rectangle 1"/>
          <p:cNvSpPr>
            <a:spLocks noGrp="1" noChangeArrowheads="1"/>
          </p:cNvSpPr>
          <p:nvPr>
            <p:ph type="title" idx="4294967295"/>
          </p:nvPr>
        </p:nvSpPr>
        <p:spPr/>
        <p:txBody>
          <a:bodyPr>
            <a:spAutoFit/>
          </a:bodyPr>
          <a:lstStyle/>
          <a:p>
            <a:pPr eaLnBrk="1" hangingPunct="1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it-IT"/>
              <a:t>Analysis with Patterns</a:t>
            </a:r>
          </a:p>
        </p:txBody>
      </p:sp>
      <p:sp>
        <p:nvSpPr>
          <p:cNvPr id="162821" name="Rectangle 2"/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spAutoFit/>
          </a:bodyPr>
          <a:lstStyle/>
          <a:p>
            <a:pPr eaLnBrk="1" hangingPunct="1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it-IT"/>
              <a:t>Process:</a:t>
            </a:r>
          </a:p>
          <a:p>
            <a:pPr lvl="1" eaLnBrk="1" hangingPunct="1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it-IT"/>
              <a:t>Find out what patterns are used</a:t>
            </a:r>
          </a:p>
          <a:p>
            <a:pPr lvl="1" eaLnBrk="1" hangingPunct="1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it-IT"/>
              <a:t>Find out what the role assignments are</a:t>
            </a:r>
          </a:p>
          <a:p>
            <a:pPr lvl="1" eaLnBrk="1" hangingPunct="1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it-IT"/>
              <a:t>Find out how functionalities are implemented by means of patterns</a:t>
            </a:r>
          </a:p>
          <a:p>
            <a:pPr lvl="1" eaLnBrk="1" hangingPunct="1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it-IT"/>
              <a:t>…use this knowledge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Footer Placeholder 3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 algn="l" eaLnBrk="0" hangingPunct="0"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Font typeface="Lucida Sans Unicode" panose="020B0602030504020204" pitchFamily="34" charset="0"/>
              <a:buNone/>
            </a:pPr>
            <a:r>
              <a:rPr lang="en-GB" altLang="it-IT" sz="1200">
                <a:solidFill>
                  <a:srgbClr val="000000"/>
                </a:solidFill>
                <a:cs typeface="Lucida Sans Unicode" panose="020B0602030504020204" pitchFamily="34" charset="0"/>
              </a:rPr>
              <a:t>Marco Torchiano</a:t>
            </a:r>
          </a:p>
        </p:txBody>
      </p:sp>
      <p:sp>
        <p:nvSpPr>
          <p:cNvPr id="163843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algn="l" eaLnBrk="0" hangingPunct="0"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CFC066EE-B18E-4E28-9FE2-EDF70F6D9561}" type="slidenum">
              <a:rPr lang="en-GB" altLang="it-IT" sz="1200">
                <a:solidFill>
                  <a:srgbClr val="000000"/>
                </a:solidFill>
                <a:cs typeface="Lucida Sans Unicode" panose="020B0602030504020204" pitchFamily="34" charset="0"/>
              </a:rPr>
              <a:pPr algn="r" eaLnBrk="1" hangingPunct="1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177</a:t>
            </a:fld>
            <a:endParaRPr lang="en-GB" altLang="it-IT" sz="1200">
              <a:solidFill>
                <a:srgbClr val="000000"/>
              </a:solidFill>
              <a:cs typeface="Lucida Sans Unicode" panose="020B0602030504020204" pitchFamily="34" charset="0"/>
            </a:endParaRPr>
          </a:p>
        </p:txBody>
      </p:sp>
      <p:sp>
        <p:nvSpPr>
          <p:cNvPr id="163844" name="Rectangle 1"/>
          <p:cNvSpPr>
            <a:spLocks noGrp="1" noChangeArrowheads="1"/>
          </p:cNvSpPr>
          <p:nvPr>
            <p:ph type="title" idx="4294967295"/>
          </p:nvPr>
        </p:nvSpPr>
        <p:spPr/>
        <p:txBody>
          <a:bodyPr>
            <a:spAutoFit/>
          </a:bodyPr>
          <a:lstStyle/>
          <a:p>
            <a:pPr eaLnBrk="1" hangingPunct="1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it-IT"/>
              <a:t>Example</a:t>
            </a:r>
          </a:p>
        </p:txBody>
      </p:sp>
      <p:pic>
        <p:nvPicPr>
          <p:cNvPr id="16384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2133600"/>
            <a:ext cx="6629400" cy="326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1219200" y="1371600"/>
            <a:ext cx="6886575" cy="4189413"/>
            <a:chOff x="768" y="864"/>
            <a:chExt cx="4338" cy="2639"/>
          </a:xfrm>
        </p:grpSpPr>
        <p:sp>
          <p:nvSpPr>
            <p:cNvPr id="163847" name="Oval 4"/>
            <p:cNvSpPr>
              <a:spLocks noChangeArrowheads="1"/>
            </p:cNvSpPr>
            <p:nvPr/>
          </p:nvSpPr>
          <p:spPr bwMode="auto">
            <a:xfrm>
              <a:off x="768" y="2640"/>
              <a:ext cx="1104" cy="720"/>
            </a:xfrm>
            <a:prstGeom prst="ellipse">
              <a:avLst/>
            </a:prstGeom>
            <a:noFill/>
            <a:ln w="28440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spcAft>
                  <a:spcPct val="5000"/>
                </a:spcAft>
                <a:buClr>
                  <a:srgbClr val="000000"/>
                </a:buClr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rgbClr val="000000"/>
                </a:buClr>
                <a:buFont typeface="Wingdings" panose="05000000000000000000" pitchFamily="2" charset="2"/>
                <a:buChar char="w"/>
                <a:defRPr sz="28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rgbClr val="000000"/>
                </a:buClr>
                <a:buChar char="–"/>
                <a:defRPr sz="24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Clr>
                  <a:srgbClr val="000000"/>
                </a:buClr>
                <a:buChar char="–"/>
                <a:defRPr sz="20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Clr>
                  <a:srgbClr val="000000"/>
                </a:buClr>
                <a:buChar char="–"/>
                <a:defRPr sz="20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–"/>
                <a:defRPr sz="20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–"/>
                <a:defRPr sz="20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–"/>
                <a:defRPr sz="20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–"/>
                <a:defRPr sz="20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endParaRPr lang="en-US" altLang="it-IT" sz="2000"/>
            </a:p>
          </p:txBody>
        </p:sp>
        <p:sp>
          <p:nvSpPr>
            <p:cNvPr id="163848" name="Oval 5"/>
            <p:cNvSpPr>
              <a:spLocks noChangeArrowheads="1"/>
            </p:cNvSpPr>
            <p:nvPr/>
          </p:nvSpPr>
          <p:spPr bwMode="auto">
            <a:xfrm>
              <a:off x="1632" y="1296"/>
              <a:ext cx="1536" cy="1008"/>
            </a:xfrm>
            <a:prstGeom prst="ellipse">
              <a:avLst/>
            </a:prstGeom>
            <a:noFill/>
            <a:ln w="28440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spcAft>
                  <a:spcPct val="5000"/>
                </a:spcAft>
                <a:buClr>
                  <a:srgbClr val="000000"/>
                </a:buClr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rgbClr val="000000"/>
                </a:buClr>
                <a:buFont typeface="Wingdings" panose="05000000000000000000" pitchFamily="2" charset="2"/>
                <a:buChar char="w"/>
                <a:defRPr sz="28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rgbClr val="000000"/>
                </a:buClr>
                <a:buChar char="–"/>
                <a:defRPr sz="24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Clr>
                  <a:srgbClr val="000000"/>
                </a:buClr>
                <a:buChar char="–"/>
                <a:defRPr sz="20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Clr>
                  <a:srgbClr val="000000"/>
                </a:buClr>
                <a:buChar char="–"/>
                <a:defRPr sz="20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–"/>
                <a:defRPr sz="20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–"/>
                <a:defRPr sz="20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–"/>
                <a:defRPr sz="20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–"/>
                <a:defRPr sz="20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endParaRPr lang="en-US" altLang="it-IT" sz="2000"/>
            </a:p>
          </p:txBody>
        </p:sp>
        <p:sp>
          <p:nvSpPr>
            <p:cNvPr id="163849" name="Oval 6"/>
            <p:cNvSpPr>
              <a:spLocks noChangeArrowheads="1"/>
            </p:cNvSpPr>
            <p:nvPr/>
          </p:nvSpPr>
          <p:spPr bwMode="auto">
            <a:xfrm>
              <a:off x="2688" y="2592"/>
              <a:ext cx="1392" cy="912"/>
            </a:xfrm>
            <a:prstGeom prst="ellipse">
              <a:avLst/>
            </a:prstGeom>
            <a:noFill/>
            <a:ln w="28440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spcAft>
                  <a:spcPct val="5000"/>
                </a:spcAft>
                <a:buClr>
                  <a:srgbClr val="000000"/>
                </a:buClr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rgbClr val="000000"/>
                </a:buClr>
                <a:buFont typeface="Wingdings" panose="05000000000000000000" pitchFamily="2" charset="2"/>
                <a:buChar char="w"/>
                <a:defRPr sz="28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rgbClr val="000000"/>
                </a:buClr>
                <a:buChar char="–"/>
                <a:defRPr sz="24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Clr>
                  <a:srgbClr val="000000"/>
                </a:buClr>
                <a:buChar char="–"/>
                <a:defRPr sz="20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Clr>
                  <a:srgbClr val="000000"/>
                </a:buClr>
                <a:buChar char="–"/>
                <a:defRPr sz="20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–"/>
                <a:defRPr sz="20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–"/>
                <a:defRPr sz="20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–"/>
                <a:defRPr sz="20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–"/>
                <a:defRPr sz="20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endParaRPr lang="en-US" altLang="it-IT" sz="2000"/>
            </a:p>
          </p:txBody>
        </p:sp>
        <p:sp>
          <p:nvSpPr>
            <p:cNvPr id="163850" name="Oval 7"/>
            <p:cNvSpPr>
              <a:spLocks noChangeArrowheads="1"/>
            </p:cNvSpPr>
            <p:nvPr/>
          </p:nvSpPr>
          <p:spPr bwMode="auto">
            <a:xfrm>
              <a:off x="3552" y="1920"/>
              <a:ext cx="1344" cy="624"/>
            </a:xfrm>
            <a:prstGeom prst="ellipse">
              <a:avLst/>
            </a:prstGeom>
            <a:noFill/>
            <a:ln w="28440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spcAft>
                  <a:spcPct val="5000"/>
                </a:spcAft>
                <a:buClr>
                  <a:srgbClr val="000000"/>
                </a:buClr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rgbClr val="000000"/>
                </a:buClr>
                <a:buFont typeface="Wingdings" panose="05000000000000000000" pitchFamily="2" charset="2"/>
                <a:buChar char="w"/>
                <a:defRPr sz="28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rgbClr val="000000"/>
                </a:buClr>
                <a:buChar char="–"/>
                <a:defRPr sz="24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Clr>
                  <a:srgbClr val="000000"/>
                </a:buClr>
                <a:buChar char="–"/>
                <a:defRPr sz="20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Clr>
                  <a:srgbClr val="000000"/>
                </a:buClr>
                <a:buChar char="–"/>
                <a:defRPr sz="20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–"/>
                <a:defRPr sz="20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–"/>
                <a:defRPr sz="20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–"/>
                <a:defRPr sz="20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–"/>
                <a:defRPr sz="20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endParaRPr lang="en-US" altLang="it-IT" sz="2000"/>
            </a:p>
          </p:txBody>
        </p:sp>
        <p:sp>
          <p:nvSpPr>
            <p:cNvPr id="163851" name="Oval 8"/>
            <p:cNvSpPr>
              <a:spLocks noChangeArrowheads="1"/>
            </p:cNvSpPr>
            <p:nvPr/>
          </p:nvSpPr>
          <p:spPr bwMode="auto">
            <a:xfrm>
              <a:off x="1536" y="1776"/>
              <a:ext cx="1776" cy="432"/>
            </a:xfrm>
            <a:prstGeom prst="ellipse">
              <a:avLst/>
            </a:prstGeom>
            <a:noFill/>
            <a:ln w="28440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spcAft>
                  <a:spcPct val="5000"/>
                </a:spcAft>
                <a:buClr>
                  <a:srgbClr val="000000"/>
                </a:buClr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rgbClr val="000000"/>
                </a:buClr>
                <a:buFont typeface="Wingdings" panose="05000000000000000000" pitchFamily="2" charset="2"/>
                <a:buChar char="w"/>
                <a:defRPr sz="28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rgbClr val="000000"/>
                </a:buClr>
                <a:buChar char="–"/>
                <a:defRPr sz="24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Clr>
                  <a:srgbClr val="000000"/>
                </a:buClr>
                <a:buChar char="–"/>
                <a:defRPr sz="20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Clr>
                  <a:srgbClr val="000000"/>
                </a:buClr>
                <a:buChar char="–"/>
                <a:defRPr sz="20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–"/>
                <a:defRPr sz="20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–"/>
                <a:defRPr sz="20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–"/>
                <a:defRPr sz="20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–"/>
                <a:defRPr sz="20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endParaRPr lang="en-US" altLang="it-IT" sz="2000"/>
            </a:p>
          </p:txBody>
        </p:sp>
        <p:sp>
          <p:nvSpPr>
            <p:cNvPr id="163852" name="WordArt 9"/>
            <p:cNvSpPr>
              <a:spLocks noChangeArrowheads="1" noChangeShapeType="1" noTextEdit="1"/>
            </p:cNvSpPr>
            <p:nvPr/>
          </p:nvSpPr>
          <p:spPr bwMode="auto">
            <a:xfrm>
              <a:off x="4224" y="864"/>
              <a:ext cx="883" cy="408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r>
                <a:rPr lang="en-US" sz="3600" kern="10">
                  <a:ln w="9360">
                    <a:solidFill>
                      <a:srgbClr val="FF0000"/>
                    </a:solidFill>
                    <a:miter lim="800000"/>
                    <a:headEnd/>
                    <a:tailEnd/>
                  </a:ln>
                  <a:solidFill>
                    <a:srgbClr val="3333CC"/>
                  </a:solidFill>
                  <a:latin typeface="Arial Black" panose="020B0A04020102020204" pitchFamily="34" charset="0"/>
                </a:rPr>
                <a:t>Roles</a:t>
              </a:r>
            </a:p>
          </p:txBody>
        </p:sp>
        <p:cxnSp>
          <p:nvCxnSpPr>
            <p:cNvPr id="163853" name="AutoShape 10"/>
            <p:cNvCxnSpPr>
              <a:cxnSpLocks noChangeShapeType="1"/>
              <a:stCxn id="163852" idx="2"/>
              <a:endCxn id="163848" idx="3"/>
            </p:cNvCxnSpPr>
            <p:nvPr/>
          </p:nvCxnSpPr>
          <p:spPr bwMode="auto">
            <a:xfrm flipH="1">
              <a:off x="2943" y="1272"/>
              <a:ext cx="1722" cy="171"/>
            </a:xfrm>
            <a:prstGeom prst="straightConnector1">
              <a:avLst/>
            </a:prstGeom>
            <a:noFill/>
            <a:ln w="9360">
              <a:solidFill>
                <a:srgbClr val="FF0000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63854" name="AutoShape 11"/>
            <p:cNvCxnSpPr>
              <a:cxnSpLocks noChangeShapeType="1"/>
              <a:stCxn id="163852" idx="2"/>
              <a:endCxn id="163847" idx="3"/>
            </p:cNvCxnSpPr>
            <p:nvPr/>
          </p:nvCxnSpPr>
          <p:spPr bwMode="auto">
            <a:xfrm flipH="1">
              <a:off x="1872" y="1272"/>
              <a:ext cx="2793" cy="1728"/>
            </a:xfrm>
            <a:prstGeom prst="straightConnector1">
              <a:avLst/>
            </a:prstGeom>
            <a:noFill/>
            <a:ln w="9360">
              <a:solidFill>
                <a:srgbClr val="FF0000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63855" name="AutoShape 12"/>
            <p:cNvCxnSpPr>
              <a:cxnSpLocks noChangeShapeType="1"/>
              <a:stCxn id="163852" idx="2"/>
              <a:endCxn id="163851" idx="3"/>
            </p:cNvCxnSpPr>
            <p:nvPr/>
          </p:nvCxnSpPr>
          <p:spPr bwMode="auto">
            <a:xfrm flipH="1">
              <a:off x="3312" y="1272"/>
              <a:ext cx="1353" cy="720"/>
            </a:xfrm>
            <a:prstGeom prst="straightConnector1">
              <a:avLst/>
            </a:prstGeom>
            <a:noFill/>
            <a:ln w="9360">
              <a:solidFill>
                <a:srgbClr val="FF0000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63856" name="AutoShape 13"/>
            <p:cNvCxnSpPr>
              <a:cxnSpLocks noChangeShapeType="1"/>
              <a:stCxn id="163852" idx="2"/>
              <a:endCxn id="163850" idx="0"/>
            </p:cNvCxnSpPr>
            <p:nvPr/>
          </p:nvCxnSpPr>
          <p:spPr bwMode="auto">
            <a:xfrm flipH="1">
              <a:off x="4224" y="1272"/>
              <a:ext cx="441" cy="648"/>
            </a:xfrm>
            <a:prstGeom prst="straightConnector1">
              <a:avLst/>
            </a:prstGeom>
            <a:noFill/>
            <a:ln w="9360">
              <a:solidFill>
                <a:srgbClr val="FF0000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63857" name="AutoShape 14"/>
            <p:cNvCxnSpPr>
              <a:cxnSpLocks noChangeShapeType="1"/>
              <a:stCxn id="163852" idx="2"/>
              <a:endCxn id="163849" idx="0"/>
            </p:cNvCxnSpPr>
            <p:nvPr/>
          </p:nvCxnSpPr>
          <p:spPr bwMode="auto">
            <a:xfrm flipH="1">
              <a:off x="3384" y="1272"/>
              <a:ext cx="1281" cy="1320"/>
            </a:xfrm>
            <a:prstGeom prst="straightConnector1">
              <a:avLst/>
            </a:prstGeom>
            <a:noFill/>
            <a:ln w="9360">
              <a:solidFill>
                <a:srgbClr val="FF0000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6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 algn="l" eaLnBrk="0" hangingPunct="0"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Font typeface="Lucida Sans Unicode" panose="020B0602030504020204" pitchFamily="34" charset="0"/>
              <a:buNone/>
            </a:pPr>
            <a:r>
              <a:rPr lang="en-GB" altLang="it-IT" sz="1200">
                <a:solidFill>
                  <a:srgbClr val="000000"/>
                </a:solidFill>
                <a:cs typeface="Lucida Sans Unicode" panose="020B0602030504020204" pitchFamily="34" charset="0"/>
              </a:rPr>
              <a:t>Marco Torchiano</a:t>
            </a:r>
          </a:p>
        </p:txBody>
      </p:sp>
      <p:sp>
        <p:nvSpPr>
          <p:cNvPr id="164867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algn="l" eaLnBrk="0" hangingPunct="0"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EE6F0B89-D351-4465-B6C0-F69A44EC47B8}" type="slidenum">
              <a:rPr lang="en-GB" altLang="it-IT" sz="1200">
                <a:solidFill>
                  <a:srgbClr val="000000"/>
                </a:solidFill>
                <a:cs typeface="Lucida Sans Unicode" panose="020B0602030504020204" pitchFamily="34" charset="0"/>
              </a:rPr>
              <a:pPr algn="r" eaLnBrk="1" hangingPunct="1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178</a:t>
            </a:fld>
            <a:endParaRPr lang="en-GB" altLang="it-IT" sz="1200">
              <a:solidFill>
                <a:srgbClr val="000000"/>
              </a:solidFill>
              <a:cs typeface="Lucida Sans Unicode" panose="020B0602030504020204" pitchFamily="34" charset="0"/>
            </a:endParaRPr>
          </a:p>
        </p:txBody>
      </p:sp>
      <p:sp>
        <p:nvSpPr>
          <p:cNvPr id="164868" name="Rectangle 1"/>
          <p:cNvSpPr>
            <a:spLocks noGrp="1" noChangeArrowheads="1"/>
          </p:cNvSpPr>
          <p:nvPr>
            <p:ph type="title" idx="4294967295"/>
          </p:nvPr>
        </p:nvSpPr>
        <p:spPr/>
        <p:txBody>
          <a:bodyPr>
            <a:spAutoFit/>
          </a:bodyPr>
          <a:lstStyle/>
          <a:p>
            <a:pPr eaLnBrk="1" hangingPunct="1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it-IT"/>
              <a:t>Example</a:t>
            </a:r>
          </a:p>
        </p:txBody>
      </p:sp>
      <p:sp>
        <p:nvSpPr>
          <p:cNvPr id="164869" name="Rectangle 2"/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spAutoFit/>
          </a:bodyPr>
          <a:lstStyle/>
          <a:p>
            <a:pPr eaLnBrk="1" hangingPunct="1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it-IT"/>
              <a:t>A program that handles symbolic algebraic expression manipulation</a:t>
            </a:r>
          </a:p>
          <a:p>
            <a:pPr eaLnBrk="1" hangingPunct="1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it-IT"/>
              <a:t>Functionality:</a:t>
            </a:r>
          </a:p>
          <a:p>
            <a:pPr lvl="1" eaLnBrk="1" hangingPunct="1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it-IT"/>
              <a:t>Definition of expressions</a:t>
            </a:r>
          </a:p>
          <a:p>
            <a:pPr lvl="1" eaLnBrk="1" hangingPunct="1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it-IT"/>
              <a:t>Evaluation of expressions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Footer Placeholder 3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 algn="l" eaLnBrk="0" hangingPunct="0"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Font typeface="Lucida Sans Unicode" panose="020B0602030504020204" pitchFamily="34" charset="0"/>
              <a:buNone/>
            </a:pPr>
            <a:r>
              <a:rPr lang="en-GB" altLang="it-IT" sz="1200">
                <a:solidFill>
                  <a:srgbClr val="000000"/>
                </a:solidFill>
                <a:cs typeface="Lucida Sans Unicode" panose="020B0602030504020204" pitchFamily="34" charset="0"/>
              </a:rPr>
              <a:t>Marco Torchiano</a:t>
            </a:r>
          </a:p>
        </p:txBody>
      </p:sp>
      <p:sp>
        <p:nvSpPr>
          <p:cNvPr id="165891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algn="l" eaLnBrk="0" hangingPunct="0"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DEA53F6B-DD0E-411D-AC92-B98A21A9BBFE}" type="slidenum">
              <a:rPr lang="en-GB" altLang="it-IT" sz="1200">
                <a:solidFill>
                  <a:srgbClr val="000000"/>
                </a:solidFill>
                <a:cs typeface="Lucida Sans Unicode" panose="020B0602030504020204" pitchFamily="34" charset="0"/>
              </a:rPr>
              <a:pPr algn="r" eaLnBrk="1" hangingPunct="1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179</a:t>
            </a:fld>
            <a:endParaRPr lang="en-GB" altLang="it-IT" sz="1200">
              <a:solidFill>
                <a:srgbClr val="000000"/>
              </a:solidFill>
              <a:cs typeface="Lucida Sans Unicode" panose="020B0602030504020204" pitchFamily="34" charset="0"/>
            </a:endParaRPr>
          </a:p>
        </p:txBody>
      </p:sp>
      <p:sp>
        <p:nvSpPr>
          <p:cNvPr id="165892" name="Rectangle 1"/>
          <p:cNvSpPr>
            <a:spLocks noGrp="1" noChangeArrowheads="1"/>
          </p:cNvSpPr>
          <p:nvPr>
            <p:ph type="title" idx="4294967295"/>
          </p:nvPr>
        </p:nvSpPr>
        <p:spPr/>
        <p:txBody>
          <a:bodyPr>
            <a:spAutoFit/>
          </a:bodyPr>
          <a:lstStyle/>
          <a:p>
            <a:pPr eaLnBrk="1" hangingPunct="1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it-IT"/>
              <a:t>Example - Architecture</a:t>
            </a:r>
          </a:p>
        </p:txBody>
      </p:sp>
      <p:pic>
        <p:nvPicPr>
          <p:cNvPr id="165893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1903413"/>
            <a:ext cx="3200400" cy="2913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>
          <a:xfrm>
            <a:off x="326002" y="152400"/>
            <a:ext cx="8513197" cy="914400"/>
          </a:xfrm>
        </p:spPr>
        <p:txBody>
          <a:bodyPr/>
          <a:lstStyle/>
          <a:p>
            <a:pPr eaLnBrk="1" hangingPunct="1"/>
            <a:r>
              <a:rPr lang="en-US" altLang="it-IT" dirty="0"/>
              <a:t>Design Process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it-IT" dirty="0"/>
              <a:t>Analysis </a:t>
            </a:r>
          </a:p>
          <a:p>
            <a:pPr lvl="1" eaLnBrk="1" hangingPunct="1"/>
            <a:r>
              <a:rPr lang="en-US" altLang="it-IT" dirty="0"/>
              <a:t>Architecture</a:t>
            </a:r>
          </a:p>
          <a:p>
            <a:pPr lvl="1" eaLnBrk="1" hangingPunct="1"/>
            <a:r>
              <a:rPr lang="en-US" altLang="it-IT" dirty="0"/>
              <a:t>High level design</a:t>
            </a:r>
          </a:p>
          <a:p>
            <a:pPr lvl="1" eaLnBrk="1" hangingPunct="1"/>
            <a:r>
              <a:rPr lang="en-US" altLang="it-IT" dirty="0"/>
              <a:t>Low level design</a:t>
            </a:r>
          </a:p>
          <a:p>
            <a:pPr eaLnBrk="1" hangingPunct="1"/>
            <a:r>
              <a:rPr lang="en-US" altLang="it-IT" dirty="0"/>
              <a:t>Formalization</a:t>
            </a:r>
          </a:p>
          <a:p>
            <a:pPr lvl="1" eaLnBrk="1" hangingPunct="1"/>
            <a:r>
              <a:rPr lang="en-US" altLang="it-IT" dirty="0"/>
              <a:t>Text, diagrams (UML)</a:t>
            </a:r>
          </a:p>
          <a:p>
            <a:pPr eaLnBrk="1" hangingPunct="1"/>
            <a:r>
              <a:rPr lang="en-US" altLang="it-IT" dirty="0"/>
              <a:t>Verification</a:t>
            </a:r>
          </a:p>
          <a:p>
            <a:pPr eaLnBrk="1" hangingPunct="1"/>
            <a:endParaRPr lang="en-US" altLang="it-IT" dirty="0"/>
          </a:p>
        </p:txBody>
      </p:sp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Footer Placeholder 3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 algn="l" eaLnBrk="0" hangingPunct="0"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Font typeface="Lucida Sans Unicode" panose="020B0602030504020204" pitchFamily="34" charset="0"/>
              <a:buNone/>
            </a:pPr>
            <a:r>
              <a:rPr lang="en-GB" altLang="it-IT" sz="1200">
                <a:solidFill>
                  <a:srgbClr val="000000"/>
                </a:solidFill>
                <a:cs typeface="Lucida Sans Unicode" panose="020B0602030504020204" pitchFamily="34" charset="0"/>
              </a:rPr>
              <a:t>Marco Torchiano</a:t>
            </a:r>
          </a:p>
        </p:txBody>
      </p:sp>
      <p:sp>
        <p:nvSpPr>
          <p:cNvPr id="166915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algn="l" eaLnBrk="0" hangingPunct="0"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020BEDB4-1E16-4FCC-ABD6-2E9A2DE1393C}" type="slidenum">
              <a:rPr lang="en-GB" altLang="it-IT" sz="1200">
                <a:solidFill>
                  <a:srgbClr val="000000"/>
                </a:solidFill>
                <a:cs typeface="Lucida Sans Unicode" panose="020B0602030504020204" pitchFamily="34" charset="0"/>
              </a:rPr>
              <a:pPr algn="r" eaLnBrk="1" hangingPunct="1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180</a:t>
            </a:fld>
            <a:endParaRPr lang="en-GB" altLang="it-IT" sz="1200">
              <a:solidFill>
                <a:srgbClr val="000000"/>
              </a:solidFill>
              <a:cs typeface="Lucida Sans Unicode" panose="020B0602030504020204" pitchFamily="34" charset="0"/>
            </a:endParaRPr>
          </a:p>
        </p:txBody>
      </p:sp>
      <p:sp>
        <p:nvSpPr>
          <p:cNvPr id="166916" name="Rectangle 1"/>
          <p:cNvSpPr>
            <a:spLocks noGrp="1" noChangeArrowheads="1"/>
          </p:cNvSpPr>
          <p:nvPr>
            <p:ph type="title" idx="4294967295"/>
          </p:nvPr>
        </p:nvSpPr>
        <p:spPr/>
        <p:txBody>
          <a:bodyPr>
            <a:spAutoFit/>
          </a:bodyPr>
          <a:lstStyle/>
          <a:p>
            <a:pPr eaLnBrk="1" hangingPunct="1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it-IT"/>
              <a:t>Expression Representation</a:t>
            </a:r>
          </a:p>
        </p:txBody>
      </p:sp>
      <p:sp>
        <p:nvSpPr>
          <p:cNvPr id="166917" name="Oval 2"/>
          <p:cNvSpPr>
            <a:spLocks noChangeArrowheads="1"/>
          </p:cNvSpPr>
          <p:nvPr/>
        </p:nvSpPr>
        <p:spPr bwMode="auto">
          <a:xfrm>
            <a:off x="1447800" y="2362200"/>
            <a:ext cx="762000" cy="762000"/>
          </a:xfrm>
          <a:prstGeom prst="ellipse">
            <a:avLst/>
          </a:prstGeom>
          <a:solidFill>
            <a:srgbClr val="00CC99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>
            <a:lvl1pPr algn="l" eaLnBrk="0" hangingPunct="0"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GB" altLang="it-IT" b="1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166918" name="Oval 3"/>
          <p:cNvSpPr>
            <a:spLocks noChangeArrowheads="1"/>
          </p:cNvSpPr>
          <p:nvPr/>
        </p:nvSpPr>
        <p:spPr bwMode="auto">
          <a:xfrm>
            <a:off x="762000" y="3657600"/>
            <a:ext cx="762000" cy="762000"/>
          </a:xfrm>
          <a:prstGeom prst="ellipse">
            <a:avLst/>
          </a:prstGeom>
          <a:solidFill>
            <a:srgbClr val="00CC99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>
            <a:lvl1pPr algn="l" eaLnBrk="0" hangingPunct="0"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GB" altLang="it-IT" b="1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166919" name="Oval 4"/>
          <p:cNvSpPr>
            <a:spLocks noChangeArrowheads="1"/>
          </p:cNvSpPr>
          <p:nvPr/>
        </p:nvSpPr>
        <p:spPr bwMode="auto">
          <a:xfrm>
            <a:off x="2133600" y="3657600"/>
            <a:ext cx="762000" cy="762000"/>
          </a:xfrm>
          <a:prstGeom prst="ellipse">
            <a:avLst/>
          </a:prstGeom>
          <a:solidFill>
            <a:srgbClr val="00CC99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>
            <a:lvl1pPr algn="l" eaLnBrk="0" hangingPunct="0"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GB" altLang="it-IT" b="1">
                <a:solidFill>
                  <a:srgbClr val="000000"/>
                </a:solidFill>
              </a:rPr>
              <a:t>x</a:t>
            </a:r>
          </a:p>
        </p:txBody>
      </p:sp>
      <p:cxnSp>
        <p:nvCxnSpPr>
          <p:cNvPr id="166920" name="AutoShape 5"/>
          <p:cNvCxnSpPr>
            <a:cxnSpLocks noChangeShapeType="1"/>
            <a:stCxn id="166917" idx="1"/>
            <a:endCxn id="166918" idx="0"/>
          </p:cNvCxnSpPr>
          <p:nvPr/>
        </p:nvCxnSpPr>
        <p:spPr bwMode="auto">
          <a:xfrm flipH="1">
            <a:off x="1143000" y="3013075"/>
            <a:ext cx="415925" cy="646113"/>
          </a:xfrm>
          <a:prstGeom prst="straightConnector1">
            <a:avLst/>
          </a:prstGeom>
          <a:noFill/>
          <a:ln w="936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6921" name="AutoShape 6"/>
          <p:cNvCxnSpPr>
            <a:cxnSpLocks noChangeShapeType="1"/>
            <a:stCxn id="166917" idx="3"/>
            <a:endCxn id="166919" idx="0"/>
          </p:cNvCxnSpPr>
          <p:nvPr/>
        </p:nvCxnSpPr>
        <p:spPr bwMode="auto">
          <a:xfrm>
            <a:off x="2098675" y="3013075"/>
            <a:ext cx="415925" cy="646113"/>
          </a:xfrm>
          <a:prstGeom prst="straightConnector1">
            <a:avLst/>
          </a:prstGeom>
          <a:noFill/>
          <a:ln w="936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166922" name="Picture 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2667000"/>
            <a:ext cx="6096000" cy="320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166923" name="Line 8"/>
          <p:cNvSpPr>
            <a:spLocks noChangeShapeType="1"/>
          </p:cNvSpPr>
          <p:nvPr/>
        </p:nvSpPr>
        <p:spPr bwMode="auto">
          <a:xfrm flipV="1">
            <a:off x="1905000" y="1903413"/>
            <a:ext cx="3962400" cy="3432175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/>
          </a:ln>
          <a:effectLst>
            <a:outerShdw dist="17819" dir="2700000" algn="ctr" rotWithShape="0">
              <a:srgbClr val="808080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6924" name="AutoShape 9"/>
          <p:cNvSpPr>
            <a:spLocks noChangeArrowheads="1"/>
          </p:cNvSpPr>
          <p:nvPr/>
        </p:nvSpPr>
        <p:spPr bwMode="auto">
          <a:xfrm>
            <a:off x="3124200" y="1905000"/>
            <a:ext cx="1096963" cy="496888"/>
          </a:xfrm>
          <a:prstGeom prst="wedgeRoundRectCallout">
            <a:avLst>
              <a:gd name="adj1" fmla="val -139269"/>
              <a:gd name="adj2" fmla="val 62898"/>
              <a:gd name="adj3" fmla="val 16667"/>
            </a:avLst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>
            <a:outerShdw dist="17819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Font typeface="Tahoma" panose="020B0604030504040204" pitchFamily="34" charset="0"/>
              <a:buNone/>
            </a:pPr>
            <a:r>
              <a:rPr lang="en-GB" altLang="it-IT" sz="2000">
                <a:solidFill>
                  <a:srgbClr val="000000"/>
                </a:solidFill>
                <a:latin typeface="Tahoma" panose="020B0604030504040204" pitchFamily="34" charset="0"/>
              </a:rPr>
              <a:t>3 + x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8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 algn="l" eaLnBrk="0" hangingPunct="0"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Font typeface="Lucida Sans Unicode" panose="020B0602030504020204" pitchFamily="34" charset="0"/>
              <a:buNone/>
            </a:pPr>
            <a:r>
              <a:rPr lang="en-GB" altLang="it-IT" sz="1200">
                <a:solidFill>
                  <a:srgbClr val="000000"/>
                </a:solidFill>
                <a:cs typeface="Lucida Sans Unicode" panose="020B0602030504020204" pitchFamily="34" charset="0"/>
              </a:rPr>
              <a:t>Marco Torchiano</a:t>
            </a:r>
          </a:p>
        </p:txBody>
      </p:sp>
      <p:sp>
        <p:nvSpPr>
          <p:cNvPr id="167939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algn="l" eaLnBrk="0" hangingPunct="0"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13979153-7DC9-487F-8E35-00FE0E04816E}" type="slidenum">
              <a:rPr lang="en-GB" altLang="it-IT" sz="1200">
                <a:solidFill>
                  <a:srgbClr val="000000"/>
                </a:solidFill>
                <a:cs typeface="Lucida Sans Unicode" panose="020B0602030504020204" pitchFamily="34" charset="0"/>
              </a:rPr>
              <a:pPr algn="r" eaLnBrk="1" hangingPunct="1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181</a:t>
            </a:fld>
            <a:endParaRPr lang="en-GB" altLang="it-IT" sz="1200">
              <a:solidFill>
                <a:srgbClr val="000000"/>
              </a:solidFill>
              <a:cs typeface="Lucida Sans Unicode" panose="020B0602030504020204" pitchFamily="34" charset="0"/>
            </a:endParaRPr>
          </a:p>
        </p:txBody>
      </p:sp>
      <p:sp>
        <p:nvSpPr>
          <p:cNvPr id="167940" name="Rectangle 1"/>
          <p:cNvSpPr>
            <a:spLocks noGrp="1" noChangeArrowheads="1"/>
          </p:cNvSpPr>
          <p:nvPr>
            <p:ph type="title" idx="4294967295"/>
          </p:nvPr>
        </p:nvSpPr>
        <p:spPr/>
        <p:txBody>
          <a:bodyPr>
            <a:spAutoFit/>
          </a:bodyPr>
          <a:lstStyle/>
          <a:p>
            <a:pPr eaLnBrk="1" hangingPunct="1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it-IT"/>
              <a:t>Expression Definition</a:t>
            </a:r>
          </a:p>
        </p:txBody>
      </p:sp>
      <p:sp>
        <p:nvSpPr>
          <p:cNvPr id="167941" name="Rectangle 2"/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spAutoFit/>
          </a:bodyPr>
          <a:lstStyle/>
          <a:p>
            <a:pPr eaLnBrk="1" hangingPunct="1">
              <a:spcBef>
                <a:spcPts val="700"/>
              </a:spcBef>
              <a:spcAft>
                <a:spcPts val="175"/>
              </a:spcAft>
              <a:buFont typeface="Wingdings" panose="05000000000000000000" pitchFamily="2" charset="2"/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it-IT" sz="2800" b="1">
                <a:latin typeface="Courier New" panose="02070309020205020404" pitchFamily="49" charset="0"/>
              </a:rPr>
              <a:t>Constant three=new Constant(3);</a:t>
            </a:r>
          </a:p>
          <a:p>
            <a:pPr eaLnBrk="1" hangingPunct="1">
              <a:spcBef>
                <a:spcPts val="700"/>
              </a:spcBef>
              <a:spcAft>
                <a:spcPts val="175"/>
              </a:spcAft>
              <a:buFont typeface="Wingdings" panose="05000000000000000000" pitchFamily="2" charset="2"/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it-IT" sz="2800" b="1">
                <a:latin typeface="Courier New" panose="02070309020205020404" pitchFamily="49" charset="0"/>
              </a:rPr>
              <a:t>Variable x = new Variable(“x”);</a:t>
            </a:r>
          </a:p>
          <a:p>
            <a:pPr eaLnBrk="1" hangingPunct="1">
              <a:spcBef>
                <a:spcPts val="700"/>
              </a:spcBef>
              <a:spcAft>
                <a:spcPts val="175"/>
              </a:spcAft>
              <a:buFont typeface="Wingdings" panose="05000000000000000000" pitchFamily="2" charset="2"/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it-IT" sz="2800" b="1">
                <a:latin typeface="Courier New" panose="02070309020205020404" pitchFamily="49" charset="0"/>
              </a:rPr>
              <a:t>Expression e = new Sum(three,x);</a:t>
            </a:r>
          </a:p>
          <a:p>
            <a:pPr eaLnBrk="1" hangingPunct="1">
              <a:spcBef>
                <a:spcPts val="700"/>
              </a:spcBef>
              <a:spcAft>
                <a:spcPts val="175"/>
              </a:spcAft>
              <a:buFont typeface="Wingdings" panose="05000000000000000000" pitchFamily="2" charset="2"/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it-IT" sz="2800" b="1">
                <a:latin typeface="Courier New" panose="02070309020205020404" pitchFamily="49" charset="0"/>
              </a:rPr>
              <a:t>//…</a:t>
            </a:r>
          </a:p>
          <a:p>
            <a:pPr eaLnBrk="1" hangingPunct="1">
              <a:spcBef>
                <a:spcPts val="700"/>
              </a:spcBef>
              <a:spcAft>
                <a:spcPts val="175"/>
              </a:spcAft>
              <a:buFont typeface="Wingdings" panose="05000000000000000000" pitchFamily="2" charset="2"/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it-IT" sz="2800" b="1">
                <a:latin typeface="Courier New" panose="02070309020205020404" pitchFamily="49" charset="0"/>
              </a:rPr>
              <a:t>float result = e.evaluate();</a:t>
            </a:r>
          </a:p>
          <a:p>
            <a:pPr eaLnBrk="1" hangingPunct="1">
              <a:spcBef>
                <a:spcPts val="700"/>
              </a:spcBef>
              <a:spcAft>
                <a:spcPts val="175"/>
              </a:spcAft>
              <a:buFont typeface="Wingdings" panose="05000000000000000000" pitchFamily="2" charset="2"/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it-IT" sz="2800" b="1">
                <a:latin typeface="Courier New" panose="02070309020205020404" pitchFamily="49" charset="0"/>
              </a:rPr>
              <a:t>//…</a:t>
            </a:r>
          </a:p>
          <a:p>
            <a:pPr eaLnBrk="1" hangingPunct="1">
              <a:spcBef>
                <a:spcPts val="700"/>
              </a:spcBef>
              <a:spcAft>
                <a:spcPts val="175"/>
              </a:spcAft>
              <a:buFont typeface="Wingdings" panose="05000000000000000000" pitchFamily="2" charset="2"/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GB" altLang="it-IT" sz="2800" b="1">
              <a:latin typeface="Courier New" panose="02070309020205020404" pitchFamily="49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2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 algn="l" eaLnBrk="0" hangingPunct="0"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Font typeface="Lucida Sans Unicode" panose="020B0602030504020204" pitchFamily="34" charset="0"/>
              <a:buNone/>
            </a:pPr>
            <a:r>
              <a:rPr lang="en-GB" altLang="it-IT" sz="1200">
                <a:solidFill>
                  <a:srgbClr val="000000"/>
                </a:solidFill>
                <a:cs typeface="Lucida Sans Unicode" panose="020B0602030504020204" pitchFamily="34" charset="0"/>
              </a:rPr>
              <a:t>Marco Torchiano</a:t>
            </a:r>
          </a:p>
        </p:txBody>
      </p:sp>
      <p:sp>
        <p:nvSpPr>
          <p:cNvPr id="168963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algn="l" eaLnBrk="0" hangingPunct="0"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9DFEFE06-2392-4E70-B271-EA6F6635AE6C}" type="slidenum">
              <a:rPr lang="en-GB" altLang="it-IT" sz="1200">
                <a:solidFill>
                  <a:srgbClr val="000000"/>
                </a:solidFill>
                <a:cs typeface="Lucida Sans Unicode" panose="020B0602030504020204" pitchFamily="34" charset="0"/>
              </a:rPr>
              <a:pPr algn="r" eaLnBrk="1" hangingPunct="1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182</a:t>
            </a:fld>
            <a:endParaRPr lang="en-GB" altLang="it-IT" sz="1200">
              <a:solidFill>
                <a:srgbClr val="000000"/>
              </a:solidFill>
              <a:cs typeface="Lucida Sans Unicode" panose="020B0602030504020204" pitchFamily="34" charset="0"/>
            </a:endParaRPr>
          </a:p>
        </p:txBody>
      </p:sp>
      <p:sp>
        <p:nvSpPr>
          <p:cNvPr id="168964" name="Rectangle 1"/>
          <p:cNvSpPr>
            <a:spLocks noGrp="1" noChangeArrowheads="1"/>
          </p:cNvSpPr>
          <p:nvPr>
            <p:ph type="title" idx="4294967295"/>
          </p:nvPr>
        </p:nvSpPr>
        <p:spPr/>
        <p:txBody>
          <a:bodyPr>
            <a:spAutoFit/>
          </a:bodyPr>
          <a:lstStyle/>
          <a:p>
            <a:pPr eaLnBrk="1" hangingPunct="1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it-IT"/>
              <a:t>Roles Assignments</a:t>
            </a:r>
          </a:p>
        </p:txBody>
      </p:sp>
      <p:pic>
        <p:nvPicPr>
          <p:cNvPr id="16896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533525"/>
            <a:ext cx="8458200" cy="4957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 algn="l" eaLnBrk="0" hangingPunct="0"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Font typeface="Lucida Sans Unicode" panose="020B0602030504020204" pitchFamily="34" charset="0"/>
              <a:buNone/>
            </a:pPr>
            <a:r>
              <a:rPr lang="en-GB" altLang="it-IT" sz="1200">
                <a:solidFill>
                  <a:srgbClr val="000000"/>
                </a:solidFill>
                <a:cs typeface="Lucida Sans Unicode" panose="020B0602030504020204" pitchFamily="34" charset="0"/>
              </a:rPr>
              <a:t>Marco Torchiano</a:t>
            </a:r>
          </a:p>
        </p:txBody>
      </p:sp>
      <p:sp>
        <p:nvSpPr>
          <p:cNvPr id="169987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algn="l" eaLnBrk="0" hangingPunct="0"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2FA6B474-F6F5-4BA2-9EEB-D304B24249DE}" type="slidenum">
              <a:rPr lang="en-GB" altLang="it-IT" sz="1200">
                <a:solidFill>
                  <a:srgbClr val="000000"/>
                </a:solidFill>
                <a:cs typeface="Lucida Sans Unicode" panose="020B0602030504020204" pitchFamily="34" charset="0"/>
              </a:rPr>
              <a:pPr algn="r" eaLnBrk="1" hangingPunct="1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183</a:t>
            </a:fld>
            <a:endParaRPr lang="en-GB" altLang="it-IT" sz="1200">
              <a:solidFill>
                <a:srgbClr val="000000"/>
              </a:solidFill>
              <a:cs typeface="Lucida Sans Unicode" panose="020B0602030504020204" pitchFamily="34" charset="0"/>
            </a:endParaRPr>
          </a:p>
        </p:txBody>
      </p:sp>
      <p:sp>
        <p:nvSpPr>
          <p:cNvPr id="169988" name="Rectangle 1"/>
          <p:cNvSpPr>
            <a:spLocks noGrp="1" noChangeArrowheads="1"/>
          </p:cNvSpPr>
          <p:nvPr>
            <p:ph type="title" idx="4294967295"/>
          </p:nvPr>
        </p:nvSpPr>
        <p:spPr/>
        <p:txBody>
          <a:bodyPr>
            <a:spAutoFit/>
          </a:bodyPr>
          <a:lstStyle/>
          <a:p>
            <a:pPr eaLnBrk="1" hangingPunct="1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it-IT"/>
              <a:t>Exercise</a:t>
            </a:r>
          </a:p>
        </p:txBody>
      </p:sp>
      <p:sp>
        <p:nvSpPr>
          <p:cNvPr id="169989" name="Rectangle 2"/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spAutoFit/>
          </a:bodyPr>
          <a:lstStyle/>
          <a:p>
            <a:pPr eaLnBrk="1" hangingPunct="1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it-IT"/>
              <a:t>A program that calculates statistics for questionnaire replies.</a:t>
            </a:r>
          </a:p>
          <a:p>
            <a:pPr eaLnBrk="1" hangingPunct="1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it-IT"/>
              <a:t>Data can be either in:</a:t>
            </a:r>
          </a:p>
          <a:p>
            <a:pPr lvl="1" eaLnBrk="1" hangingPunct="1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it-IT"/>
              <a:t>An XML file</a:t>
            </a:r>
          </a:p>
          <a:p>
            <a:pPr lvl="1" eaLnBrk="1" hangingPunct="1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it-IT"/>
              <a:t>A relational database</a:t>
            </a:r>
          </a:p>
          <a:p>
            <a:pPr eaLnBrk="1" hangingPunct="1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it-IT"/>
              <a:t>All the statistics manipulations are independent from the medium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10" name="Footer Placeholder 3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 algn="l" eaLnBrk="0" hangingPunct="0"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Font typeface="Lucida Sans Unicode" panose="020B0602030504020204" pitchFamily="34" charset="0"/>
              <a:buNone/>
            </a:pPr>
            <a:r>
              <a:rPr lang="en-GB" altLang="it-IT" sz="1200">
                <a:solidFill>
                  <a:srgbClr val="000000"/>
                </a:solidFill>
                <a:cs typeface="Lucida Sans Unicode" panose="020B0602030504020204" pitchFamily="34" charset="0"/>
              </a:rPr>
              <a:t>Marco Torchiano</a:t>
            </a:r>
          </a:p>
        </p:txBody>
      </p:sp>
      <p:sp>
        <p:nvSpPr>
          <p:cNvPr id="171011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algn="l" eaLnBrk="0" hangingPunct="0"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967E6182-3E01-4B09-BB43-8FFB195AD31B}" type="slidenum">
              <a:rPr lang="en-GB" altLang="it-IT" sz="1200">
                <a:solidFill>
                  <a:srgbClr val="000000"/>
                </a:solidFill>
                <a:cs typeface="Lucida Sans Unicode" panose="020B0602030504020204" pitchFamily="34" charset="0"/>
              </a:rPr>
              <a:pPr algn="r" eaLnBrk="1" hangingPunct="1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184</a:t>
            </a:fld>
            <a:endParaRPr lang="en-GB" altLang="it-IT" sz="1200">
              <a:solidFill>
                <a:srgbClr val="000000"/>
              </a:solidFill>
              <a:cs typeface="Lucida Sans Unicode" panose="020B0602030504020204" pitchFamily="34" charset="0"/>
            </a:endParaRPr>
          </a:p>
        </p:txBody>
      </p:sp>
      <p:sp>
        <p:nvSpPr>
          <p:cNvPr id="171012" name="Rectangle 1"/>
          <p:cNvSpPr>
            <a:spLocks noGrp="1" noChangeArrowheads="1"/>
          </p:cNvSpPr>
          <p:nvPr>
            <p:ph type="title" idx="4294967295"/>
          </p:nvPr>
        </p:nvSpPr>
        <p:spPr/>
        <p:txBody>
          <a:bodyPr>
            <a:spAutoFit/>
          </a:bodyPr>
          <a:lstStyle/>
          <a:p>
            <a:pPr eaLnBrk="1" hangingPunct="1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it-IT"/>
              <a:t>Exercise - Architecture</a:t>
            </a:r>
          </a:p>
        </p:txBody>
      </p:sp>
      <p:pic>
        <p:nvPicPr>
          <p:cNvPr id="171013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828800"/>
            <a:ext cx="5029200" cy="300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5410200" y="2438400"/>
            <a:ext cx="2132013" cy="2894013"/>
            <a:chOff x="3408" y="1536"/>
            <a:chExt cx="1343" cy="1823"/>
          </a:xfrm>
        </p:grpSpPr>
        <p:sp>
          <p:nvSpPr>
            <p:cNvPr id="171015" name="AutoShape 4"/>
            <p:cNvSpPr>
              <a:spLocks noChangeArrowheads="1"/>
            </p:cNvSpPr>
            <p:nvPr/>
          </p:nvSpPr>
          <p:spPr bwMode="auto">
            <a:xfrm>
              <a:off x="4128" y="1536"/>
              <a:ext cx="528" cy="672"/>
            </a:xfrm>
            <a:prstGeom prst="flowChartMagneticDisk">
              <a:avLst/>
            </a:prstGeom>
            <a:solidFill>
              <a:srgbClr val="CCCCFF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lIns="90000" tIns="46800" rIns="90000" bIns="46800" anchor="ctr"/>
            <a:lstStyle>
              <a:lvl1pPr algn="l" eaLnBrk="0" hangingPunct="0">
                <a:spcBef>
                  <a:spcPct val="20000"/>
                </a:spcBef>
                <a:spcAft>
                  <a:spcPct val="5000"/>
                </a:spcAft>
                <a:buClr>
                  <a:srgbClr val="000000"/>
                </a:buClr>
                <a:buFont typeface="Wingdings" panose="05000000000000000000" pitchFamily="2" charset="2"/>
                <a:buChar char="§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32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rgbClr val="000000"/>
                </a:buClr>
                <a:buFont typeface="Wingdings" panose="05000000000000000000" pitchFamily="2" charset="2"/>
                <a:buChar char="w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8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rgbClr val="000000"/>
                </a:buClr>
                <a:buChar char="–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Clr>
                  <a:srgbClr val="000000"/>
                </a:buClr>
                <a:buChar char="–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Clr>
                  <a:srgbClr val="000000"/>
                </a:buClr>
                <a:buChar char="–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–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–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–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–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GB" altLang="it-IT" sz="2000">
                  <a:solidFill>
                    <a:srgbClr val="000000"/>
                  </a:solidFill>
                </a:rPr>
                <a:t>SQL</a:t>
              </a:r>
            </a:p>
          </p:txBody>
        </p:sp>
        <p:sp>
          <p:nvSpPr>
            <p:cNvPr id="171016" name="AutoShape 5"/>
            <p:cNvSpPr>
              <a:spLocks noChangeArrowheads="1"/>
            </p:cNvSpPr>
            <p:nvPr/>
          </p:nvSpPr>
          <p:spPr bwMode="auto">
            <a:xfrm>
              <a:off x="4176" y="2688"/>
              <a:ext cx="576" cy="672"/>
            </a:xfrm>
            <a:prstGeom prst="foldedCorner">
              <a:avLst>
                <a:gd name="adj" fmla="val 12500"/>
              </a:avLst>
            </a:prstGeom>
            <a:solidFill>
              <a:srgbClr val="CCCCFF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lIns="90000" tIns="46800" rIns="90000" bIns="46800" anchor="ctr"/>
            <a:lstStyle>
              <a:lvl1pPr algn="l" eaLnBrk="0" hangingPunct="0">
                <a:spcBef>
                  <a:spcPct val="20000"/>
                </a:spcBef>
                <a:spcAft>
                  <a:spcPct val="5000"/>
                </a:spcAft>
                <a:buClr>
                  <a:srgbClr val="000000"/>
                </a:buClr>
                <a:buFont typeface="Wingdings" panose="05000000000000000000" pitchFamily="2" charset="2"/>
                <a:buChar char="§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32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rgbClr val="000000"/>
                </a:buClr>
                <a:buFont typeface="Wingdings" panose="05000000000000000000" pitchFamily="2" charset="2"/>
                <a:buChar char="w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8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rgbClr val="000000"/>
                </a:buClr>
                <a:buChar char="–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Clr>
                  <a:srgbClr val="000000"/>
                </a:buClr>
                <a:buChar char="–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Clr>
                  <a:srgbClr val="000000"/>
                </a:buClr>
                <a:buChar char="–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–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–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–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–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GB" altLang="it-IT" sz="2000">
                  <a:solidFill>
                    <a:srgbClr val="000000"/>
                  </a:solidFill>
                </a:rPr>
                <a:t>XML</a:t>
              </a:r>
            </a:p>
          </p:txBody>
        </p:sp>
        <p:sp>
          <p:nvSpPr>
            <p:cNvPr id="171017" name="Line 6"/>
            <p:cNvSpPr>
              <a:spLocks noChangeShapeType="1"/>
            </p:cNvSpPr>
            <p:nvPr/>
          </p:nvSpPr>
          <p:spPr bwMode="auto">
            <a:xfrm flipV="1">
              <a:off x="3408" y="1967"/>
              <a:ext cx="720" cy="674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1018" name="Line 7"/>
            <p:cNvSpPr>
              <a:spLocks noChangeShapeType="1"/>
            </p:cNvSpPr>
            <p:nvPr/>
          </p:nvSpPr>
          <p:spPr bwMode="auto">
            <a:xfrm>
              <a:off x="3408" y="2640"/>
              <a:ext cx="768" cy="480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Footer Placeholder 3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 algn="l" eaLnBrk="0" hangingPunct="0"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Font typeface="Lucida Sans Unicode" panose="020B0602030504020204" pitchFamily="34" charset="0"/>
              <a:buNone/>
            </a:pPr>
            <a:r>
              <a:rPr lang="en-GB" altLang="it-IT" sz="1200">
                <a:solidFill>
                  <a:srgbClr val="000000"/>
                </a:solidFill>
                <a:cs typeface="Lucida Sans Unicode" panose="020B0602030504020204" pitchFamily="34" charset="0"/>
              </a:rPr>
              <a:t>Marco Torchiano</a:t>
            </a:r>
          </a:p>
        </p:txBody>
      </p:sp>
      <p:sp>
        <p:nvSpPr>
          <p:cNvPr id="172035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algn="l" eaLnBrk="0" hangingPunct="0"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EDC4B11B-9096-47BE-A2AE-A7D89597EF90}" type="slidenum">
              <a:rPr lang="en-GB" altLang="it-IT" sz="1200">
                <a:solidFill>
                  <a:srgbClr val="000000"/>
                </a:solidFill>
                <a:cs typeface="Lucida Sans Unicode" panose="020B0602030504020204" pitchFamily="34" charset="0"/>
              </a:rPr>
              <a:pPr algn="r" eaLnBrk="1" hangingPunct="1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185</a:t>
            </a:fld>
            <a:endParaRPr lang="en-GB" altLang="it-IT" sz="1200">
              <a:solidFill>
                <a:srgbClr val="000000"/>
              </a:solidFill>
              <a:cs typeface="Lucida Sans Unicode" panose="020B0602030504020204" pitchFamily="34" charset="0"/>
            </a:endParaRPr>
          </a:p>
        </p:txBody>
      </p:sp>
      <p:sp>
        <p:nvSpPr>
          <p:cNvPr id="172036" name="Rectangle 1"/>
          <p:cNvSpPr>
            <a:spLocks noGrp="1" noChangeArrowheads="1"/>
          </p:cNvSpPr>
          <p:nvPr>
            <p:ph type="title" idx="4294967295"/>
          </p:nvPr>
        </p:nvSpPr>
        <p:spPr/>
        <p:txBody>
          <a:bodyPr>
            <a:spAutoFit/>
          </a:bodyPr>
          <a:lstStyle/>
          <a:p>
            <a:pPr eaLnBrk="1" hangingPunct="1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it-IT"/>
              <a:t>Exercise - Data Access</a:t>
            </a:r>
          </a:p>
        </p:txBody>
      </p:sp>
      <p:pic>
        <p:nvPicPr>
          <p:cNvPr id="172037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828800"/>
            <a:ext cx="8610600" cy="407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 algn="l" eaLnBrk="0" hangingPunct="0"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Font typeface="Lucida Sans Unicode" panose="020B0602030504020204" pitchFamily="34" charset="0"/>
              <a:buNone/>
            </a:pPr>
            <a:r>
              <a:rPr lang="en-GB" altLang="it-IT" sz="1200">
                <a:solidFill>
                  <a:srgbClr val="000000"/>
                </a:solidFill>
                <a:cs typeface="Lucida Sans Unicode" panose="020B0602030504020204" pitchFamily="34" charset="0"/>
              </a:rPr>
              <a:t>Marco Torchiano</a:t>
            </a:r>
          </a:p>
        </p:txBody>
      </p:sp>
      <p:sp>
        <p:nvSpPr>
          <p:cNvPr id="173059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algn="l" eaLnBrk="0" hangingPunct="0"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E83FAD7E-EE09-4F3A-8364-E2118DF190CB}" type="slidenum">
              <a:rPr lang="en-GB" altLang="it-IT" sz="1200">
                <a:solidFill>
                  <a:srgbClr val="000000"/>
                </a:solidFill>
                <a:cs typeface="Lucida Sans Unicode" panose="020B0602030504020204" pitchFamily="34" charset="0"/>
              </a:rPr>
              <a:pPr algn="r" eaLnBrk="1" hangingPunct="1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186</a:t>
            </a:fld>
            <a:endParaRPr lang="en-GB" altLang="it-IT" sz="1200">
              <a:solidFill>
                <a:srgbClr val="000000"/>
              </a:solidFill>
              <a:cs typeface="Lucida Sans Unicode" panose="020B0602030504020204" pitchFamily="34" charset="0"/>
            </a:endParaRPr>
          </a:p>
        </p:txBody>
      </p:sp>
      <p:sp>
        <p:nvSpPr>
          <p:cNvPr id="173060" name="Rectangle 1"/>
          <p:cNvSpPr>
            <a:spLocks noGrp="1" noChangeArrowheads="1"/>
          </p:cNvSpPr>
          <p:nvPr>
            <p:ph type="title" idx="4294967295"/>
          </p:nvPr>
        </p:nvSpPr>
        <p:spPr/>
        <p:txBody>
          <a:bodyPr>
            <a:spAutoFit/>
          </a:bodyPr>
          <a:lstStyle/>
          <a:p>
            <a:pPr eaLnBrk="1" hangingPunct="1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it-IT"/>
              <a:t>Exercise - Questionnaire</a:t>
            </a:r>
          </a:p>
        </p:txBody>
      </p:sp>
      <p:sp>
        <p:nvSpPr>
          <p:cNvPr id="173061" name="Text Box 2"/>
          <p:cNvSpPr txBox="1">
            <a:spLocks noChangeArrowheads="1"/>
          </p:cNvSpPr>
          <p:nvPr/>
        </p:nvSpPr>
        <p:spPr bwMode="auto">
          <a:xfrm>
            <a:off x="457200" y="1524000"/>
            <a:ext cx="7772400" cy="3197225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lvl1pPr marL="341313" indent="-341313" algn="l" eaLnBrk="0" hangingPunct="0"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32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8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 algn="ctr" eaLnBrk="1" hangingPunct="1">
              <a:lnSpc>
                <a:spcPct val="90000"/>
              </a:lnSpc>
              <a:spcBef>
                <a:spcPts val="500"/>
              </a:spcBef>
              <a:spcAft>
                <a:spcPts val="125"/>
              </a:spcAft>
              <a:buClrTx/>
              <a:buFont typeface="Wingdings" panose="05000000000000000000" pitchFamily="2" charset="2"/>
              <a:buNone/>
            </a:pPr>
            <a:r>
              <a:rPr lang="en-GB" altLang="it-IT" sz="2000" b="1">
                <a:solidFill>
                  <a:srgbClr val="000000"/>
                </a:solidFill>
                <a:latin typeface="Courier New" panose="02070309020205020404" pitchFamily="49" charset="0"/>
                <a:cs typeface="Lucida Sans Unicode" panose="020B0602030504020204" pitchFamily="34" charset="0"/>
              </a:rPr>
              <a:t>public abstract class Questionnaire{</a:t>
            </a:r>
          </a:p>
          <a:p>
            <a:pPr algn="ctr" eaLnBrk="1" hangingPunct="1">
              <a:lnSpc>
                <a:spcPct val="90000"/>
              </a:lnSpc>
              <a:spcBef>
                <a:spcPts val="500"/>
              </a:spcBef>
              <a:spcAft>
                <a:spcPts val="125"/>
              </a:spcAft>
              <a:buClrTx/>
              <a:buFont typeface="Wingdings" panose="05000000000000000000" pitchFamily="2" charset="2"/>
              <a:buNone/>
            </a:pPr>
            <a:r>
              <a:rPr lang="en-GB" altLang="it-IT" sz="2000" b="1">
                <a:solidFill>
                  <a:srgbClr val="000000"/>
                </a:solidFill>
                <a:latin typeface="Courier New" panose="02070309020205020404" pitchFamily="49" charset="0"/>
                <a:cs typeface="Lucida Sans Unicode" panose="020B0602030504020204" pitchFamily="34" charset="0"/>
              </a:rPr>
              <a:t>  private static Questionnaire single;</a:t>
            </a:r>
          </a:p>
          <a:p>
            <a:pPr algn="ctr" eaLnBrk="1" hangingPunct="1">
              <a:lnSpc>
                <a:spcPct val="90000"/>
              </a:lnSpc>
              <a:spcBef>
                <a:spcPts val="500"/>
              </a:spcBef>
              <a:spcAft>
                <a:spcPts val="125"/>
              </a:spcAft>
              <a:buClrTx/>
              <a:buFont typeface="Wingdings" panose="05000000000000000000" pitchFamily="2" charset="2"/>
              <a:buNone/>
            </a:pPr>
            <a:r>
              <a:rPr lang="en-GB" altLang="it-IT" sz="2000" b="1">
                <a:solidFill>
                  <a:srgbClr val="000000"/>
                </a:solidFill>
                <a:latin typeface="Courier New" panose="02070309020205020404" pitchFamily="49" charset="0"/>
                <a:cs typeface="Lucida Sans Unicode" panose="020B0602030504020204" pitchFamily="34" charset="0"/>
              </a:rPr>
              <a:t>  public static Questionnaire getQuestionnaire(){</a:t>
            </a:r>
          </a:p>
          <a:p>
            <a:pPr algn="ctr" eaLnBrk="1" hangingPunct="1">
              <a:lnSpc>
                <a:spcPct val="90000"/>
              </a:lnSpc>
              <a:spcBef>
                <a:spcPts val="500"/>
              </a:spcBef>
              <a:spcAft>
                <a:spcPts val="125"/>
              </a:spcAft>
              <a:buClrTx/>
              <a:buFont typeface="Wingdings" panose="05000000000000000000" pitchFamily="2" charset="2"/>
              <a:buNone/>
            </a:pPr>
            <a:r>
              <a:rPr lang="en-GB" altLang="it-IT" sz="2000" b="1">
                <a:solidFill>
                  <a:srgbClr val="000000"/>
                </a:solidFill>
                <a:latin typeface="Courier New" panose="02070309020205020404" pitchFamily="49" charset="0"/>
                <a:cs typeface="Lucida Sans Unicode" panose="020B0602030504020204" pitchFamily="34" charset="0"/>
              </a:rPr>
              <a:t>	  if(single!=null) return single;</a:t>
            </a:r>
          </a:p>
          <a:p>
            <a:pPr algn="ctr" eaLnBrk="1" hangingPunct="1">
              <a:lnSpc>
                <a:spcPct val="90000"/>
              </a:lnSpc>
              <a:spcBef>
                <a:spcPts val="500"/>
              </a:spcBef>
              <a:spcAft>
                <a:spcPts val="125"/>
              </a:spcAft>
              <a:buClrTx/>
              <a:buFont typeface="Wingdings" panose="05000000000000000000" pitchFamily="2" charset="2"/>
              <a:buNone/>
            </a:pPr>
            <a:r>
              <a:rPr lang="en-GB" altLang="it-IT" sz="2000" b="1">
                <a:solidFill>
                  <a:srgbClr val="000000"/>
                </a:solidFill>
                <a:latin typeface="Courier New" panose="02070309020205020404" pitchFamily="49" charset="0"/>
                <a:cs typeface="Lucida Sans Unicode" panose="020B0602030504020204" pitchFamily="34" charset="0"/>
              </a:rPr>
              <a:t>	  single = new something();</a:t>
            </a:r>
          </a:p>
          <a:p>
            <a:pPr algn="ctr" eaLnBrk="1" hangingPunct="1">
              <a:lnSpc>
                <a:spcPct val="90000"/>
              </a:lnSpc>
              <a:spcBef>
                <a:spcPts val="500"/>
              </a:spcBef>
              <a:spcAft>
                <a:spcPts val="125"/>
              </a:spcAft>
              <a:buClrTx/>
              <a:buFont typeface="Wingdings" panose="05000000000000000000" pitchFamily="2" charset="2"/>
              <a:buNone/>
            </a:pPr>
            <a:r>
              <a:rPr lang="en-GB" altLang="it-IT" sz="2000" b="1">
                <a:solidFill>
                  <a:srgbClr val="000000"/>
                </a:solidFill>
                <a:latin typeface="Courier New" panose="02070309020205020404" pitchFamily="49" charset="0"/>
                <a:cs typeface="Lucida Sans Unicode" panose="020B0602030504020204" pitchFamily="34" charset="0"/>
              </a:rPr>
              <a:t>    return single;</a:t>
            </a:r>
          </a:p>
          <a:p>
            <a:pPr algn="ctr" eaLnBrk="1" hangingPunct="1">
              <a:lnSpc>
                <a:spcPct val="90000"/>
              </a:lnSpc>
              <a:spcBef>
                <a:spcPts val="500"/>
              </a:spcBef>
              <a:spcAft>
                <a:spcPts val="125"/>
              </a:spcAft>
              <a:buClrTx/>
              <a:buFont typeface="Wingdings" panose="05000000000000000000" pitchFamily="2" charset="2"/>
              <a:buNone/>
            </a:pPr>
            <a:r>
              <a:rPr lang="en-GB" altLang="it-IT" sz="2000" b="1">
                <a:solidFill>
                  <a:srgbClr val="000000"/>
                </a:solidFill>
                <a:latin typeface="Courier New" panose="02070309020205020404" pitchFamily="49" charset="0"/>
                <a:cs typeface="Lucida Sans Unicode" panose="020B0602030504020204" pitchFamily="34" charset="0"/>
              </a:rPr>
              <a:t>  }</a:t>
            </a:r>
          </a:p>
          <a:p>
            <a:pPr algn="ctr" eaLnBrk="1" hangingPunct="1">
              <a:lnSpc>
                <a:spcPct val="90000"/>
              </a:lnSpc>
              <a:spcBef>
                <a:spcPts val="500"/>
              </a:spcBef>
              <a:spcAft>
                <a:spcPts val="125"/>
              </a:spcAft>
              <a:buClrTx/>
              <a:buFont typeface="Wingdings" panose="05000000000000000000" pitchFamily="2" charset="2"/>
              <a:buNone/>
            </a:pPr>
            <a:r>
              <a:rPr lang="en-GB" altLang="it-IT" sz="2000" b="1">
                <a:solidFill>
                  <a:srgbClr val="000000"/>
                </a:solidFill>
                <a:latin typeface="Courier New" panose="02070309020205020404" pitchFamily="49" charset="0"/>
                <a:cs typeface="Lucida Sans Unicode" panose="020B0602030504020204" pitchFamily="34" charset="0"/>
              </a:rPr>
              <a:t>  public QuestReader createReader();</a:t>
            </a:r>
          </a:p>
          <a:p>
            <a:pPr algn="ctr" eaLnBrk="1" hangingPunct="1">
              <a:lnSpc>
                <a:spcPct val="90000"/>
              </a:lnSpc>
              <a:spcBef>
                <a:spcPts val="500"/>
              </a:spcBef>
              <a:spcAft>
                <a:spcPts val="125"/>
              </a:spcAft>
              <a:buClrTx/>
              <a:buFont typeface="Wingdings" panose="05000000000000000000" pitchFamily="2" charset="2"/>
              <a:buNone/>
            </a:pPr>
            <a:r>
              <a:rPr lang="en-GB" altLang="it-IT" sz="2000" b="1">
                <a:solidFill>
                  <a:srgbClr val="000000"/>
                </a:solidFill>
                <a:latin typeface="Courier New" panose="02070309020205020404" pitchFamily="49" charset="0"/>
                <a:cs typeface="Lucida Sans Unicode" panose="020B0602030504020204" pitchFamily="34" charset="0"/>
              </a:rPr>
              <a:t>}</a:t>
            </a:r>
          </a:p>
        </p:txBody>
      </p:sp>
      <p:sp>
        <p:nvSpPr>
          <p:cNvPr id="173062" name="AutoShape 3"/>
          <p:cNvSpPr>
            <a:spLocks noChangeArrowheads="1"/>
          </p:cNvSpPr>
          <p:nvPr/>
        </p:nvSpPr>
        <p:spPr bwMode="auto">
          <a:xfrm>
            <a:off x="2133600" y="4724400"/>
            <a:ext cx="6019800" cy="1676400"/>
          </a:xfrm>
          <a:prstGeom prst="foldedCorner">
            <a:avLst>
              <a:gd name="adj" fmla="val 12500"/>
            </a:avLst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lIns="90000" tIns="46800" rIns="90000" bIns="46800"/>
          <a:lstStyle>
            <a:lvl1pPr marL="341313" indent="-341313" algn="l" eaLnBrk="0" hangingPunct="0"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 sz="32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 sz="28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 sz="24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 algn="ctr" eaLnBrk="1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Tx/>
              <a:buFont typeface="Courier New" panose="02070309020205020404" pitchFamily="49" charset="0"/>
              <a:buNone/>
            </a:pPr>
            <a:r>
              <a:rPr lang="en-GB" altLang="it-IT" sz="2000" b="1">
                <a:solidFill>
                  <a:srgbClr val="000000"/>
                </a:solidFill>
                <a:latin typeface="Courier New" panose="02070309020205020404" pitchFamily="49" charset="0"/>
              </a:rPr>
              <a:t>Questionnaire q = Questionnaire.getQuestionnaire();</a:t>
            </a:r>
          </a:p>
          <a:p>
            <a:pPr algn="ctr" eaLnBrk="1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Tx/>
              <a:buFont typeface="Courier New" panose="02070309020205020404" pitchFamily="49" charset="0"/>
              <a:buNone/>
            </a:pPr>
            <a:r>
              <a:rPr lang="en-GB" altLang="it-IT" sz="2000" b="1">
                <a:solidFill>
                  <a:srgbClr val="000000"/>
                </a:solidFill>
                <a:latin typeface="Courier New" panose="02070309020205020404" pitchFamily="49" charset="0"/>
              </a:rPr>
              <a:t>QuestReader qread = q.createReader();</a:t>
            </a:r>
          </a:p>
          <a:p>
            <a:pPr algn="ctr" eaLnBrk="1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Tx/>
              <a:buFont typeface="Courier New" panose="02070309020205020404" pitchFamily="49" charset="0"/>
              <a:buNone/>
            </a:pPr>
            <a:r>
              <a:rPr lang="en-GB" altLang="it-IT" sz="2000" b="1">
                <a:solidFill>
                  <a:srgbClr val="000000"/>
                </a:solidFill>
                <a:latin typeface="Courier New" panose="02070309020205020404" pitchFamily="49" charset="0"/>
              </a:rPr>
              <a:t>//…</a:t>
            </a:r>
          </a:p>
          <a:p>
            <a:pPr algn="ctr" eaLnBrk="1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Tx/>
              <a:buFont typeface="Courier New" panose="02070309020205020404" pitchFamily="49" charset="0"/>
              <a:buNone/>
            </a:pPr>
            <a:r>
              <a:rPr lang="en-GB" altLang="it-IT" sz="2000" b="1">
                <a:solidFill>
                  <a:srgbClr val="000000"/>
                </a:solidFill>
                <a:latin typeface="Courier New" panose="02070309020205020404" pitchFamily="49" charset="0"/>
              </a:rPr>
              <a:t>q.read();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2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 algn="l" eaLnBrk="0" hangingPunct="0"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Font typeface="Lucida Sans Unicode" panose="020B0602030504020204" pitchFamily="34" charset="0"/>
              <a:buNone/>
            </a:pPr>
            <a:r>
              <a:rPr lang="en-GB" altLang="it-IT" sz="1200">
                <a:solidFill>
                  <a:srgbClr val="000000"/>
                </a:solidFill>
                <a:cs typeface="Lucida Sans Unicode" panose="020B0602030504020204" pitchFamily="34" charset="0"/>
              </a:rPr>
              <a:t>Marco Torchiano</a:t>
            </a:r>
          </a:p>
        </p:txBody>
      </p:sp>
      <p:sp>
        <p:nvSpPr>
          <p:cNvPr id="174083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algn="l" eaLnBrk="0" hangingPunct="0"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104BD68B-14F5-48EE-A149-8189F773392D}" type="slidenum">
              <a:rPr lang="en-GB" altLang="it-IT" sz="1200">
                <a:solidFill>
                  <a:srgbClr val="000000"/>
                </a:solidFill>
                <a:cs typeface="Lucida Sans Unicode" panose="020B0602030504020204" pitchFamily="34" charset="0"/>
              </a:rPr>
              <a:pPr algn="r" eaLnBrk="1" hangingPunct="1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187</a:t>
            </a:fld>
            <a:endParaRPr lang="en-GB" altLang="it-IT" sz="1200">
              <a:solidFill>
                <a:srgbClr val="000000"/>
              </a:solidFill>
              <a:cs typeface="Lucida Sans Unicode" panose="020B0602030504020204" pitchFamily="34" charset="0"/>
            </a:endParaRPr>
          </a:p>
        </p:txBody>
      </p:sp>
      <p:sp>
        <p:nvSpPr>
          <p:cNvPr id="174084" name="Rectangle 1"/>
          <p:cNvSpPr>
            <a:spLocks noGrp="1" noChangeArrowheads="1"/>
          </p:cNvSpPr>
          <p:nvPr>
            <p:ph type="title" idx="4294967295"/>
          </p:nvPr>
        </p:nvSpPr>
        <p:spPr/>
        <p:txBody>
          <a:bodyPr>
            <a:spAutoFit/>
          </a:bodyPr>
          <a:lstStyle/>
          <a:p>
            <a:pPr eaLnBrk="1" hangingPunct="1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it-IT"/>
              <a:t>Exercise</a:t>
            </a:r>
          </a:p>
        </p:txBody>
      </p:sp>
      <p:sp>
        <p:nvSpPr>
          <p:cNvPr id="174085" name="Rectangle 2"/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spAutoFit/>
          </a:bodyPr>
          <a:lstStyle/>
          <a:p>
            <a:pPr eaLnBrk="1" hangingPunct="1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it-IT"/>
              <a:t>What patterns are used in this example?</a:t>
            </a:r>
          </a:p>
          <a:p>
            <a:pPr eaLnBrk="1" hangingPunct="1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it-IT"/>
              <a:t>What are the role assignments?</a:t>
            </a:r>
          </a:p>
          <a:p>
            <a:pPr eaLnBrk="1" hangingPunct="1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it-IT"/>
              <a:t>What purpose do(es) the pattern(s) serve?</a:t>
            </a:r>
          </a:p>
          <a:p>
            <a:pPr eaLnBrk="1" hangingPunct="1">
              <a:buFont typeface="Wingdings" panose="05000000000000000000" pitchFamily="2" charset="2"/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GB" altLang="it-IT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Rectangle 2"/>
          <p:cNvSpPr>
            <a:spLocks noGrp="1" noChangeArrowheads="1"/>
          </p:cNvSpPr>
          <p:nvPr>
            <p:ph type="title"/>
          </p:nvPr>
        </p:nvSpPr>
        <p:spPr>
          <a:xfrm>
            <a:off x="179388" y="2133600"/>
            <a:ext cx="8610600" cy="914400"/>
          </a:xfrm>
        </p:spPr>
        <p:txBody>
          <a:bodyPr/>
          <a:lstStyle/>
          <a:p>
            <a:pPr eaLnBrk="1" hangingPunct="1"/>
            <a:r>
              <a:rPr lang="en-US" altLang="it-IT"/>
              <a:t>Verification</a:t>
            </a:r>
          </a:p>
        </p:txBody>
      </p:sp>
      <p:sp>
        <p:nvSpPr>
          <p:cNvPr id="1751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altLang="it-IT"/>
          </a:p>
        </p:txBody>
      </p:sp>
    </p:spTree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it-IT"/>
              <a:t>Verification</a:t>
            </a:r>
          </a:p>
        </p:txBody>
      </p:sp>
      <p:sp>
        <p:nvSpPr>
          <p:cNvPr id="1761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it-IT" dirty="0"/>
              <a:t>Functional requirements</a:t>
            </a:r>
          </a:p>
          <a:p>
            <a:pPr lvl="1" eaLnBrk="1" hangingPunct="1"/>
            <a:r>
              <a:rPr lang="en-US" altLang="it-IT" dirty="0"/>
              <a:t>Traceability matrix</a:t>
            </a:r>
          </a:p>
          <a:p>
            <a:pPr lvl="1" eaLnBrk="1" hangingPunct="1"/>
            <a:r>
              <a:rPr lang="en-US" altLang="it-IT" dirty="0"/>
              <a:t>Scenarios executed on architecture</a:t>
            </a:r>
          </a:p>
          <a:p>
            <a:pPr lvl="1" eaLnBrk="1" hangingPunct="1"/>
            <a:r>
              <a:rPr lang="en-US" altLang="it-IT" dirty="0"/>
              <a:t>Inspection</a:t>
            </a:r>
          </a:p>
          <a:p>
            <a:pPr eaLnBrk="1" hangingPunct="1"/>
            <a:r>
              <a:rPr lang="en-US" altLang="it-IT" dirty="0"/>
              <a:t>Non functional requirements</a:t>
            </a:r>
          </a:p>
          <a:p>
            <a:pPr lvl="1" eaLnBrk="1" hangingPunct="1"/>
            <a:r>
              <a:rPr lang="en-US" altLang="it-IT" dirty="0"/>
              <a:t>Performance</a:t>
            </a:r>
          </a:p>
          <a:p>
            <a:pPr lvl="2" eaLnBrk="1" hangingPunct="1"/>
            <a:r>
              <a:rPr lang="en-US" altLang="it-IT" dirty="0"/>
              <a:t>Scenarios enriched with time model</a:t>
            </a:r>
          </a:p>
          <a:p>
            <a:pPr lvl="1" eaLnBrk="1" hangingPunct="1"/>
            <a:r>
              <a:rPr lang="en-US" altLang="it-IT" dirty="0"/>
              <a:t>(Inspection)</a:t>
            </a:r>
          </a:p>
          <a:p>
            <a:pPr lvl="1" eaLnBrk="1" hangingPunct="1"/>
            <a:endParaRPr lang="en-US" altLang="it-IT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 dirty="0" err="1"/>
              <a:t>Process</a:t>
            </a:r>
            <a:r>
              <a:rPr lang="it-IT" altLang="it-IT" dirty="0"/>
              <a:t> – input and output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it-IT" dirty="0"/>
              <a:t>Input</a:t>
            </a:r>
          </a:p>
          <a:p>
            <a:pPr lvl="1">
              <a:defRPr/>
            </a:pPr>
            <a:r>
              <a:rPr lang="it-IT" dirty="0"/>
              <a:t>Requirement document </a:t>
            </a:r>
          </a:p>
          <a:p>
            <a:pPr marL="914400" lvl="2" indent="0">
              <a:buFontTx/>
              <a:buNone/>
              <a:defRPr/>
            </a:pPr>
            <a:r>
              <a:rPr lang="it-IT" dirty="0"/>
              <a:t>(functional requirements</a:t>
            </a:r>
          </a:p>
          <a:p>
            <a:pPr marL="914400" lvl="2" indent="0">
              <a:buFontTx/>
              <a:buNone/>
              <a:defRPr/>
            </a:pPr>
            <a:r>
              <a:rPr lang="it-IT" dirty="0"/>
              <a:t> non functional requirements)</a:t>
            </a:r>
          </a:p>
          <a:p>
            <a:pPr>
              <a:defRPr/>
            </a:pPr>
            <a:r>
              <a:rPr lang="it-IT" dirty="0"/>
              <a:t>Output</a:t>
            </a:r>
          </a:p>
          <a:p>
            <a:pPr lvl="1">
              <a:defRPr/>
            </a:pPr>
            <a:r>
              <a:rPr lang="it-IT" dirty="0"/>
              <a:t>Design document</a:t>
            </a:r>
          </a:p>
          <a:p>
            <a:pPr lvl="2">
              <a:defRPr/>
            </a:pPr>
            <a:r>
              <a:rPr lang="it-IT" dirty="0"/>
              <a:t>Components + connections</a:t>
            </a:r>
          </a:p>
          <a:p>
            <a:pPr lvl="2">
              <a:defRPr/>
            </a:pPr>
            <a:r>
              <a:rPr lang="it-IT" dirty="0"/>
              <a:t>Capable of satisfying functional + non functional requirements</a:t>
            </a:r>
          </a:p>
        </p:txBody>
      </p:sp>
    </p:spTree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it-IT"/>
              <a:t>Traceability matrix</a:t>
            </a:r>
          </a:p>
        </p:txBody>
      </p:sp>
      <p:pic>
        <p:nvPicPr>
          <p:cNvPr id="177155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619672" y="1295400"/>
            <a:ext cx="6299200" cy="55626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6633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7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/>
              <a:t>Traceability matrix</a:t>
            </a:r>
          </a:p>
        </p:txBody>
      </p:sp>
      <p:sp>
        <p:nvSpPr>
          <p:cNvPr id="17817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altLang="it-IT"/>
              <a:t>Each functional requirement (from requirements document) must be supported by at least one function in one class in the software design</a:t>
            </a:r>
          </a:p>
          <a:p>
            <a:pPr lvl="1"/>
            <a:r>
              <a:rPr lang="it-IT" altLang="it-IT"/>
              <a:t>The more complex the requirement, the more member functions needed</a:t>
            </a:r>
          </a:p>
          <a:p>
            <a:endParaRPr lang="it-IT" altLang="it-IT"/>
          </a:p>
        </p:txBody>
      </p:sp>
    </p:spTree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/>
              <a:t>Scenarios</a:t>
            </a:r>
          </a:p>
        </p:txBody>
      </p:sp>
      <p:sp>
        <p:nvSpPr>
          <p:cNvPr id="17920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altLang="it-IT"/>
              <a:t>Each scenario (from requirements document) must be feasible</a:t>
            </a:r>
          </a:p>
          <a:p>
            <a:pPr lvl="1"/>
            <a:r>
              <a:rPr lang="it-IT" altLang="it-IT"/>
              <a:t>It is possible to define  a sequence of calls to member functions of classes in the software design that matches the scenario</a:t>
            </a:r>
          </a:p>
        </p:txBody>
      </p:sp>
    </p:spTree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Oval 2"/>
          <p:cNvSpPr>
            <a:spLocks noChangeArrowheads="1"/>
          </p:cNvSpPr>
          <p:nvPr/>
        </p:nvSpPr>
        <p:spPr bwMode="auto">
          <a:xfrm>
            <a:off x="1884363" y="1414463"/>
            <a:ext cx="196850" cy="220662"/>
          </a:xfrm>
          <a:prstGeom prst="ellips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it-IT" altLang="it-IT" sz="2000"/>
          </a:p>
        </p:txBody>
      </p:sp>
      <p:sp>
        <p:nvSpPr>
          <p:cNvPr id="180227" name="Line 3"/>
          <p:cNvSpPr>
            <a:spLocks noChangeShapeType="1"/>
          </p:cNvSpPr>
          <p:nvPr/>
        </p:nvSpPr>
        <p:spPr bwMode="auto">
          <a:xfrm>
            <a:off x="1970088" y="1622425"/>
            <a:ext cx="1587" cy="18097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0228" name="Line 4"/>
          <p:cNvSpPr>
            <a:spLocks noChangeShapeType="1"/>
          </p:cNvSpPr>
          <p:nvPr/>
        </p:nvSpPr>
        <p:spPr bwMode="auto">
          <a:xfrm>
            <a:off x="1822450" y="1673225"/>
            <a:ext cx="30797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0229" name="Freeform 5"/>
          <p:cNvSpPr>
            <a:spLocks/>
          </p:cNvSpPr>
          <p:nvPr/>
        </p:nvSpPr>
        <p:spPr bwMode="auto">
          <a:xfrm>
            <a:off x="1760538" y="1803400"/>
            <a:ext cx="419100" cy="233363"/>
          </a:xfrm>
          <a:custGeom>
            <a:avLst/>
            <a:gdLst>
              <a:gd name="T0" fmla="*/ 0 w 34"/>
              <a:gd name="T1" fmla="*/ 2147483647 h 18"/>
              <a:gd name="T2" fmla="*/ 2147483647 w 34"/>
              <a:gd name="T3" fmla="*/ 0 h 18"/>
              <a:gd name="T4" fmla="*/ 2147483647 w 34"/>
              <a:gd name="T5" fmla="*/ 2147483647 h 18"/>
              <a:gd name="T6" fmla="*/ 0 60000 65536"/>
              <a:gd name="T7" fmla="*/ 0 60000 65536"/>
              <a:gd name="T8" fmla="*/ 0 60000 65536"/>
              <a:gd name="T9" fmla="*/ 0 w 34"/>
              <a:gd name="T10" fmla="*/ 0 h 18"/>
              <a:gd name="T11" fmla="*/ 34 w 34"/>
              <a:gd name="T12" fmla="*/ 18 h 1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4" h="18">
                <a:moveTo>
                  <a:pt x="0" y="18"/>
                </a:moveTo>
                <a:lnTo>
                  <a:pt x="17" y="0"/>
                </a:lnTo>
                <a:lnTo>
                  <a:pt x="34" y="18"/>
                </a:lnTo>
              </a:path>
            </a:pathLst>
          </a:cu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0230" name="Rectangle 6"/>
          <p:cNvSpPr>
            <a:spLocks noChangeArrowheads="1"/>
          </p:cNvSpPr>
          <p:nvPr/>
        </p:nvSpPr>
        <p:spPr bwMode="auto">
          <a:xfrm>
            <a:off x="1628775" y="2166938"/>
            <a:ext cx="846138" cy="198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algn="l" defTabSz="531813" eaLnBrk="0" hangingPunct="0"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 algn="l" defTabSz="531813" eaLnBrk="0" hangingPunct="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 algn="l" defTabSz="531813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 algn="l" defTabSz="531813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 algn="l" defTabSz="531813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defTabSz="53181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defTabSz="53181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defTabSz="53181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defTabSz="53181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 algn="ctr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GB" altLang="it-IT" sz="1300" u="sng">
                <a:solidFill>
                  <a:srgbClr val="000000"/>
                </a:solidFill>
                <a:latin typeface="Arial" panose="020B0604020202020204" pitchFamily="34" charset="0"/>
              </a:rPr>
              <a:t> : Professor</a:t>
            </a:r>
            <a:endParaRPr lang="en-GB" altLang="it-IT" sz="2400" b="1">
              <a:latin typeface="Arial" panose="020B0604020202020204" pitchFamily="34" charset="0"/>
            </a:endParaRPr>
          </a:p>
        </p:txBody>
      </p:sp>
      <p:sp>
        <p:nvSpPr>
          <p:cNvPr id="180231" name="Line 7"/>
          <p:cNvSpPr>
            <a:spLocks noChangeShapeType="1"/>
          </p:cNvSpPr>
          <p:nvPr/>
        </p:nvSpPr>
        <p:spPr bwMode="auto">
          <a:xfrm>
            <a:off x="1970088" y="2671763"/>
            <a:ext cx="1587" cy="3613150"/>
          </a:xfrm>
          <a:prstGeom prst="line">
            <a:avLst/>
          </a:prstGeom>
          <a:noFill/>
          <a:ln w="0">
            <a:solidFill>
              <a:srgbClr val="000000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0232" name="Rectangle 8"/>
          <p:cNvSpPr>
            <a:spLocks noChangeArrowheads="1"/>
          </p:cNvSpPr>
          <p:nvPr/>
        </p:nvSpPr>
        <p:spPr bwMode="auto">
          <a:xfrm>
            <a:off x="2709863" y="2024063"/>
            <a:ext cx="1171575" cy="479425"/>
          </a:xfrm>
          <a:prstGeom prst="rect">
            <a:avLst/>
          </a:prstGeom>
          <a:noFill/>
          <a:ln w="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it-IT" altLang="it-IT" sz="2000"/>
          </a:p>
        </p:txBody>
      </p:sp>
      <p:sp>
        <p:nvSpPr>
          <p:cNvPr id="180233" name="Rectangle 9"/>
          <p:cNvSpPr>
            <a:spLocks noChangeArrowheads="1"/>
          </p:cNvSpPr>
          <p:nvPr/>
        </p:nvSpPr>
        <p:spPr bwMode="auto">
          <a:xfrm>
            <a:off x="3006725" y="2062163"/>
            <a:ext cx="642938" cy="198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algn="l" defTabSz="531813" eaLnBrk="0" hangingPunct="0"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 algn="l" defTabSz="531813" eaLnBrk="0" hangingPunct="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 algn="l" defTabSz="531813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 algn="l" defTabSz="531813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 algn="l" defTabSz="531813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defTabSz="53181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defTabSz="53181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defTabSz="53181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defTabSz="53181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 algn="ctr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GB" altLang="it-IT" sz="1300" u="sng">
                <a:solidFill>
                  <a:srgbClr val="000000"/>
                </a:solidFill>
                <a:latin typeface="Arial" panose="020B0604020202020204" pitchFamily="34" charset="0"/>
              </a:rPr>
              <a:t>:System </a:t>
            </a:r>
            <a:endParaRPr lang="en-GB" altLang="it-IT" sz="2400" b="1">
              <a:latin typeface="Arial" panose="020B0604020202020204" pitchFamily="34" charset="0"/>
            </a:endParaRPr>
          </a:p>
        </p:txBody>
      </p:sp>
      <p:sp>
        <p:nvSpPr>
          <p:cNvPr id="180234" name="Line 10"/>
          <p:cNvSpPr>
            <a:spLocks noChangeShapeType="1"/>
          </p:cNvSpPr>
          <p:nvPr/>
        </p:nvSpPr>
        <p:spPr bwMode="auto">
          <a:xfrm>
            <a:off x="3302000" y="2671763"/>
            <a:ext cx="1588" cy="3613150"/>
          </a:xfrm>
          <a:prstGeom prst="line">
            <a:avLst/>
          </a:prstGeom>
          <a:noFill/>
          <a:ln w="0">
            <a:solidFill>
              <a:srgbClr val="000000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0235" name="Rectangle 11"/>
          <p:cNvSpPr>
            <a:spLocks noChangeArrowheads="1"/>
          </p:cNvSpPr>
          <p:nvPr/>
        </p:nvSpPr>
        <p:spPr bwMode="auto">
          <a:xfrm>
            <a:off x="4030663" y="2024063"/>
            <a:ext cx="1182687" cy="479425"/>
          </a:xfrm>
          <a:prstGeom prst="rect">
            <a:avLst/>
          </a:prstGeom>
          <a:noFill/>
          <a:ln w="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it-IT" altLang="it-IT" sz="2000"/>
          </a:p>
        </p:txBody>
      </p:sp>
      <p:sp>
        <p:nvSpPr>
          <p:cNvPr id="180236" name="Rectangle 12"/>
          <p:cNvSpPr>
            <a:spLocks noChangeArrowheads="1"/>
          </p:cNvSpPr>
          <p:nvPr/>
        </p:nvSpPr>
        <p:spPr bwMode="auto">
          <a:xfrm>
            <a:off x="4430713" y="2062163"/>
            <a:ext cx="542925" cy="198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algn="l" defTabSz="531813" eaLnBrk="0" hangingPunct="0"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 algn="l" defTabSz="531813" eaLnBrk="0" hangingPunct="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 algn="l" defTabSz="531813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 algn="l" defTabSz="531813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 algn="l" defTabSz="531813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defTabSz="53181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defTabSz="53181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defTabSz="53181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defTabSz="53181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 algn="ctr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GB" altLang="it-IT" sz="1300" u="sng">
                <a:solidFill>
                  <a:srgbClr val="000000"/>
                </a:solidFill>
                <a:latin typeface="Arial" panose="020B0604020202020204" pitchFamily="34" charset="0"/>
              </a:rPr>
              <a:t>:course</a:t>
            </a:r>
            <a:endParaRPr lang="en-GB" altLang="it-IT" sz="2400" b="1">
              <a:latin typeface="Arial" panose="020B0604020202020204" pitchFamily="34" charset="0"/>
            </a:endParaRPr>
          </a:p>
        </p:txBody>
      </p:sp>
      <p:sp>
        <p:nvSpPr>
          <p:cNvPr id="180237" name="Line 13"/>
          <p:cNvSpPr>
            <a:spLocks noChangeShapeType="1"/>
          </p:cNvSpPr>
          <p:nvPr/>
        </p:nvSpPr>
        <p:spPr bwMode="auto">
          <a:xfrm>
            <a:off x="4621213" y="2671763"/>
            <a:ext cx="1587" cy="3613150"/>
          </a:xfrm>
          <a:prstGeom prst="line">
            <a:avLst/>
          </a:prstGeom>
          <a:noFill/>
          <a:ln w="0">
            <a:solidFill>
              <a:srgbClr val="000000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0238" name="Rectangle 14"/>
          <p:cNvSpPr>
            <a:spLocks noChangeArrowheads="1"/>
          </p:cNvSpPr>
          <p:nvPr/>
        </p:nvSpPr>
        <p:spPr bwMode="auto">
          <a:xfrm>
            <a:off x="5349875" y="2024063"/>
            <a:ext cx="1182688" cy="479425"/>
          </a:xfrm>
          <a:prstGeom prst="rect">
            <a:avLst/>
          </a:prstGeom>
          <a:noFill/>
          <a:ln w="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it-IT" altLang="it-IT" sz="2000"/>
          </a:p>
        </p:txBody>
      </p:sp>
      <p:sp>
        <p:nvSpPr>
          <p:cNvPr id="180239" name="Rectangle 15"/>
          <p:cNvSpPr>
            <a:spLocks noChangeArrowheads="1"/>
          </p:cNvSpPr>
          <p:nvPr/>
        </p:nvSpPr>
        <p:spPr bwMode="auto">
          <a:xfrm>
            <a:off x="5703888" y="2062163"/>
            <a:ext cx="615950" cy="198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algn="l" defTabSz="531813" eaLnBrk="0" hangingPunct="0"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 algn="l" defTabSz="531813" eaLnBrk="0" hangingPunct="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 algn="l" defTabSz="531813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 algn="l" defTabSz="531813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 algn="l" defTabSz="531813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defTabSz="53181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defTabSz="53181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defTabSz="53181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defTabSz="53181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 algn="ctr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GB" altLang="it-IT" sz="1300" u="sng">
                <a:solidFill>
                  <a:srgbClr val="000000"/>
                </a:solidFill>
                <a:latin typeface="Arial" panose="020B0604020202020204" pitchFamily="34" charset="0"/>
              </a:rPr>
              <a:t>:Student</a:t>
            </a:r>
            <a:endParaRPr lang="en-GB" altLang="it-IT" sz="2400" b="1">
              <a:latin typeface="Arial" panose="020B0604020202020204" pitchFamily="34" charset="0"/>
            </a:endParaRPr>
          </a:p>
        </p:txBody>
      </p:sp>
      <p:sp>
        <p:nvSpPr>
          <p:cNvPr id="180240" name="Line 16"/>
          <p:cNvSpPr>
            <a:spLocks noChangeShapeType="1"/>
          </p:cNvSpPr>
          <p:nvPr/>
        </p:nvSpPr>
        <p:spPr bwMode="auto">
          <a:xfrm>
            <a:off x="5942013" y="2671763"/>
            <a:ext cx="1587" cy="3613150"/>
          </a:xfrm>
          <a:prstGeom prst="line">
            <a:avLst/>
          </a:prstGeom>
          <a:noFill/>
          <a:ln w="0">
            <a:solidFill>
              <a:srgbClr val="000000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0241" name="Line 17"/>
          <p:cNvSpPr>
            <a:spLocks noChangeShapeType="1"/>
          </p:cNvSpPr>
          <p:nvPr/>
        </p:nvSpPr>
        <p:spPr bwMode="auto">
          <a:xfrm>
            <a:off x="2032000" y="3124200"/>
            <a:ext cx="119697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0242" name="Line 18"/>
          <p:cNvSpPr>
            <a:spLocks noChangeShapeType="1"/>
          </p:cNvSpPr>
          <p:nvPr/>
        </p:nvSpPr>
        <p:spPr bwMode="auto">
          <a:xfrm flipH="1">
            <a:off x="3092450" y="3124200"/>
            <a:ext cx="136525" cy="65088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0243" name="Line 19"/>
          <p:cNvSpPr>
            <a:spLocks noChangeShapeType="1"/>
          </p:cNvSpPr>
          <p:nvPr/>
        </p:nvSpPr>
        <p:spPr bwMode="auto">
          <a:xfrm flipH="1" flipV="1">
            <a:off x="3092450" y="3059113"/>
            <a:ext cx="136525" cy="65087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0244" name="Rectangle 20"/>
          <p:cNvSpPr>
            <a:spLocks noChangeArrowheads="1"/>
          </p:cNvSpPr>
          <p:nvPr/>
        </p:nvSpPr>
        <p:spPr bwMode="auto">
          <a:xfrm>
            <a:off x="1066800" y="2743200"/>
            <a:ext cx="2133600" cy="198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algn="l" defTabSz="531813" eaLnBrk="0" hangingPunct="0"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 algn="l" defTabSz="531813" eaLnBrk="0" hangingPunct="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 algn="l" defTabSz="531813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 algn="l" defTabSz="531813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 algn="l" defTabSz="531813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defTabSz="53181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defTabSz="53181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defTabSz="53181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defTabSz="53181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 algn="ctr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GB" altLang="it-IT" sz="1300">
                <a:solidFill>
                  <a:srgbClr val="000000"/>
                </a:solidFill>
                <a:latin typeface="Arial" panose="020B0604020202020204" pitchFamily="34" charset="0"/>
              </a:rPr>
              <a:t> selectCourse (subjectName)</a:t>
            </a:r>
            <a:endParaRPr lang="en-GB" altLang="it-IT" sz="2400" b="1">
              <a:latin typeface="Arial" panose="020B0604020202020204" pitchFamily="34" charset="0"/>
            </a:endParaRPr>
          </a:p>
        </p:txBody>
      </p:sp>
      <p:sp>
        <p:nvSpPr>
          <p:cNvPr id="180245" name="Line 21"/>
          <p:cNvSpPr>
            <a:spLocks noChangeShapeType="1"/>
          </p:cNvSpPr>
          <p:nvPr/>
        </p:nvSpPr>
        <p:spPr bwMode="auto">
          <a:xfrm>
            <a:off x="3363913" y="3448050"/>
            <a:ext cx="119697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0246" name="Line 22"/>
          <p:cNvSpPr>
            <a:spLocks noChangeShapeType="1"/>
          </p:cNvSpPr>
          <p:nvPr/>
        </p:nvSpPr>
        <p:spPr bwMode="auto">
          <a:xfrm flipH="1">
            <a:off x="4411663" y="3448050"/>
            <a:ext cx="149225" cy="65088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0247" name="Line 23"/>
          <p:cNvSpPr>
            <a:spLocks noChangeShapeType="1"/>
          </p:cNvSpPr>
          <p:nvPr/>
        </p:nvSpPr>
        <p:spPr bwMode="auto">
          <a:xfrm flipH="1" flipV="1">
            <a:off x="4411663" y="3397250"/>
            <a:ext cx="149225" cy="5080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0248" name="Rectangle 24"/>
          <p:cNvSpPr>
            <a:spLocks noChangeArrowheads="1"/>
          </p:cNvSpPr>
          <p:nvPr/>
        </p:nvSpPr>
        <p:spPr bwMode="auto">
          <a:xfrm>
            <a:off x="3802063" y="3163888"/>
            <a:ext cx="433387" cy="198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algn="l" defTabSz="531813" eaLnBrk="0" hangingPunct="0"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 algn="l" defTabSz="531813" eaLnBrk="0" hangingPunct="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 algn="l" defTabSz="531813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 algn="l" defTabSz="531813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 algn="l" defTabSz="531813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defTabSz="53181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defTabSz="53181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defTabSz="53181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defTabSz="53181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 algn="ctr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GB" altLang="it-IT" sz="1300">
                <a:solidFill>
                  <a:srgbClr val="000000"/>
                </a:solidFill>
                <a:latin typeface="Arial" panose="020B0604020202020204" pitchFamily="34" charset="0"/>
              </a:rPr>
              <a:t>print()</a:t>
            </a:r>
            <a:endParaRPr lang="en-GB" altLang="it-IT" sz="2400" b="1">
              <a:latin typeface="Arial" panose="020B0604020202020204" pitchFamily="34" charset="0"/>
            </a:endParaRPr>
          </a:p>
        </p:txBody>
      </p:sp>
      <p:sp>
        <p:nvSpPr>
          <p:cNvPr id="180249" name="Line 25"/>
          <p:cNvSpPr>
            <a:spLocks noChangeShapeType="1"/>
          </p:cNvSpPr>
          <p:nvPr/>
        </p:nvSpPr>
        <p:spPr bwMode="auto">
          <a:xfrm>
            <a:off x="4683125" y="4316413"/>
            <a:ext cx="1196975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0250" name="Line 26"/>
          <p:cNvSpPr>
            <a:spLocks noChangeShapeType="1"/>
          </p:cNvSpPr>
          <p:nvPr/>
        </p:nvSpPr>
        <p:spPr bwMode="auto">
          <a:xfrm flipH="1">
            <a:off x="5743575" y="4316413"/>
            <a:ext cx="136525" cy="65087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0251" name="Line 27"/>
          <p:cNvSpPr>
            <a:spLocks noChangeShapeType="1"/>
          </p:cNvSpPr>
          <p:nvPr/>
        </p:nvSpPr>
        <p:spPr bwMode="auto">
          <a:xfrm flipH="1" flipV="1">
            <a:off x="5743575" y="4251325"/>
            <a:ext cx="136525" cy="65088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0252" name="Rectangle 28"/>
          <p:cNvSpPr>
            <a:spLocks noChangeArrowheads="1"/>
          </p:cNvSpPr>
          <p:nvPr/>
        </p:nvSpPr>
        <p:spPr bwMode="auto">
          <a:xfrm>
            <a:off x="5257800" y="4038600"/>
            <a:ext cx="479425" cy="198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algn="l" defTabSz="531813" eaLnBrk="0" hangingPunct="0"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 algn="l" defTabSz="531813" eaLnBrk="0" hangingPunct="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 algn="l" defTabSz="531813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 algn="l" defTabSz="531813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 algn="l" defTabSz="531813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defTabSz="53181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defTabSz="53181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defTabSz="53181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defTabSz="53181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 algn="ctr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GB" altLang="it-IT" sz="1300">
                <a:solidFill>
                  <a:srgbClr val="000000"/>
                </a:solidFill>
                <a:latin typeface="Arial" panose="020B0604020202020204" pitchFamily="34" charset="0"/>
              </a:rPr>
              <a:t> print()</a:t>
            </a:r>
            <a:endParaRPr lang="en-GB" altLang="it-IT" sz="2400" b="1">
              <a:latin typeface="Arial" panose="020B0604020202020204" pitchFamily="34" charset="0"/>
            </a:endParaRPr>
          </a:p>
        </p:txBody>
      </p:sp>
      <p:sp>
        <p:nvSpPr>
          <p:cNvPr id="180253" name="Text Box 29"/>
          <p:cNvSpPr txBox="1">
            <a:spLocks noChangeArrowheads="1"/>
          </p:cNvSpPr>
          <p:nvPr/>
        </p:nvSpPr>
        <p:spPr bwMode="auto">
          <a:xfrm>
            <a:off x="6934200" y="533400"/>
            <a:ext cx="9731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algn="l" eaLnBrk="0" hangingPunct="0"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 algn="ctr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GB" altLang="it-IT" sz="2000" b="1">
                <a:solidFill>
                  <a:schemeClr val="tx2"/>
                </a:solidFill>
                <a:latin typeface="Arial" panose="020B0604020202020204" pitchFamily="34" charset="0"/>
              </a:rPr>
              <a:t>Object</a:t>
            </a:r>
          </a:p>
        </p:txBody>
      </p:sp>
      <p:cxnSp>
        <p:nvCxnSpPr>
          <p:cNvPr id="180254" name="AutoShape 30"/>
          <p:cNvCxnSpPr>
            <a:cxnSpLocks noChangeShapeType="1"/>
            <a:stCxn id="180258" idx="3"/>
          </p:cNvCxnSpPr>
          <p:nvPr/>
        </p:nvCxnSpPr>
        <p:spPr bwMode="auto">
          <a:xfrm flipV="1">
            <a:off x="985838" y="3352800"/>
            <a:ext cx="996950" cy="350838"/>
          </a:xfrm>
          <a:prstGeom prst="straightConnector1">
            <a:avLst/>
          </a:prstGeom>
          <a:noFill/>
          <a:ln w="12700">
            <a:solidFill>
              <a:schemeClr val="tx2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0255" name="AutoShape 31"/>
          <p:cNvCxnSpPr>
            <a:cxnSpLocks noChangeShapeType="1"/>
          </p:cNvCxnSpPr>
          <p:nvPr/>
        </p:nvCxnSpPr>
        <p:spPr bwMode="auto">
          <a:xfrm flipH="1">
            <a:off x="6172200" y="914400"/>
            <a:ext cx="796925" cy="1093788"/>
          </a:xfrm>
          <a:prstGeom prst="straightConnector1">
            <a:avLst/>
          </a:prstGeom>
          <a:noFill/>
          <a:ln w="12700">
            <a:solidFill>
              <a:schemeClr val="tx2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80256" name="Text Box 32"/>
          <p:cNvSpPr txBox="1">
            <a:spLocks noChangeArrowheads="1"/>
          </p:cNvSpPr>
          <p:nvPr/>
        </p:nvSpPr>
        <p:spPr bwMode="auto">
          <a:xfrm>
            <a:off x="784225" y="762000"/>
            <a:ext cx="8477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algn="l" eaLnBrk="0" hangingPunct="0"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 algn="r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GB" altLang="it-IT" sz="2000" b="1">
                <a:solidFill>
                  <a:schemeClr val="tx2"/>
                </a:solidFill>
                <a:latin typeface="Arial" panose="020B0604020202020204" pitchFamily="34" charset="0"/>
              </a:rPr>
              <a:t>Actor</a:t>
            </a:r>
            <a:endParaRPr lang="en-GB" altLang="it-IT" sz="2000" b="1" baseline="30000">
              <a:solidFill>
                <a:schemeClr val="tx2"/>
              </a:solidFill>
              <a:latin typeface="Arial" panose="020B0604020202020204" pitchFamily="34" charset="0"/>
            </a:endParaRPr>
          </a:p>
        </p:txBody>
      </p:sp>
      <p:cxnSp>
        <p:nvCxnSpPr>
          <p:cNvPr id="180257" name="AutoShape 33"/>
          <p:cNvCxnSpPr>
            <a:cxnSpLocks noChangeShapeType="1"/>
            <a:stCxn id="180256" idx="2"/>
            <a:endCxn id="180226" idx="1"/>
          </p:cNvCxnSpPr>
          <p:nvPr/>
        </p:nvCxnSpPr>
        <p:spPr bwMode="auto">
          <a:xfrm>
            <a:off x="1208088" y="1158875"/>
            <a:ext cx="704850" cy="287338"/>
          </a:xfrm>
          <a:prstGeom prst="straightConnector1">
            <a:avLst/>
          </a:prstGeom>
          <a:noFill/>
          <a:ln w="12700">
            <a:solidFill>
              <a:schemeClr val="tx2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80258" name="Text Box 34"/>
          <p:cNvSpPr txBox="1">
            <a:spLocks noChangeArrowheads="1"/>
          </p:cNvSpPr>
          <p:nvPr/>
        </p:nvSpPr>
        <p:spPr bwMode="auto">
          <a:xfrm>
            <a:off x="0" y="3505200"/>
            <a:ext cx="9858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algn="l" eaLnBrk="0" hangingPunct="0"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 algn="ctr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GB" altLang="it-IT" sz="2000" b="1">
                <a:solidFill>
                  <a:schemeClr val="tx2"/>
                </a:solidFill>
                <a:latin typeface="Arial" panose="020B0604020202020204" pitchFamily="34" charset="0"/>
              </a:rPr>
              <a:t>lifeline</a:t>
            </a:r>
          </a:p>
        </p:txBody>
      </p:sp>
      <p:sp>
        <p:nvSpPr>
          <p:cNvPr id="180259" name="Rectangle 35"/>
          <p:cNvSpPr>
            <a:spLocks noChangeArrowheads="1"/>
          </p:cNvSpPr>
          <p:nvPr/>
        </p:nvSpPr>
        <p:spPr bwMode="auto">
          <a:xfrm>
            <a:off x="704850" y="4191000"/>
            <a:ext cx="1223963" cy="595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algn="l" defTabSz="531813" eaLnBrk="0" hangingPunct="0"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 algn="l" defTabSz="531813" eaLnBrk="0" hangingPunct="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 algn="l" defTabSz="531813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 algn="l" defTabSz="531813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 algn="l" defTabSz="531813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defTabSz="53181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defTabSz="53181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defTabSz="53181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defTabSz="53181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 algn="ctr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GB" altLang="it-IT" sz="1300">
                <a:solidFill>
                  <a:srgbClr val="000000"/>
                </a:solidFill>
                <a:latin typeface="Arial" panose="020B0604020202020204" pitchFamily="34" charset="0"/>
              </a:rPr>
              <a:t> { for all students</a:t>
            </a:r>
          </a:p>
          <a:p>
            <a:pPr algn="ctr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GB" altLang="it-IT" sz="1300">
                <a:solidFill>
                  <a:srgbClr val="000000"/>
                </a:solidFill>
                <a:latin typeface="Arial" panose="020B0604020202020204" pitchFamily="34" charset="0"/>
              </a:rPr>
              <a:t> subscribed </a:t>
            </a:r>
          </a:p>
          <a:p>
            <a:pPr algn="ctr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GB" altLang="it-IT" sz="1300">
                <a:solidFill>
                  <a:srgbClr val="000000"/>
                </a:solidFill>
                <a:latin typeface="Arial" panose="020B0604020202020204" pitchFamily="34" charset="0"/>
              </a:rPr>
              <a:t>to course}</a:t>
            </a:r>
            <a:endParaRPr lang="en-GB" altLang="it-IT" sz="2400" b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it-IT"/>
              <a:t>Key points</a:t>
            </a:r>
          </a:p>
        </p:txBody>
      </p:sp>
      <p:sp>
        <p:nvSpPr>
          <p:cNvPr id="1812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it-IT" sz="2800"/>
              <a:t>Architecture</a:t>
            </a:r>
          </a:p>
          <a:p>
            <a:pPr lvl="1" eaLnBrk="1" hangingPunct="1"/>
            <a:r>
              <a:rPr lang="en-US" altLang="it-IT" sz="2400"/>
              <a:t>defining high level components and their control, communication model</a:t>
            </a:r>
          </a:p>
          <a:p>
            <a:pPr lvl="1" eaLnBrk="1" hangingPunct="1"/>
            <a:r>
              <a:rPr lang="en-US" altLang="it-IT" sz="2400"/>
              <a:t>Tools: UML or ADL models, structural and dynamic</a:t>
            </a:r>
          </a:p>
          <a:p>
            <a:pPr lvl="1" eaLnBrk="1" hangingPunct="1"/>
            <a:r>
              <a:rPr lang="en-US" altLang="it-IT" sz="2400"/>
              <a:t>Styles: Layered, client server (2 tier, 3 tier), peer to peer, shared repository</a:t>
            </a:r>
          </a:p>
          <a:p>
            <a:pPr eaLnBrk="1" hangingPunct="1"/>
            <a:r>
              <a:rPr lang="en-US" altLang="it-IT" sz="2800"/>
              <a:t>Design</a:t>
            </a:r>
          </a:p>
          <a:p>
            <a:pPr lvl="1" eaLnBrk="1" hangingPunct="1"/>
            <a:r>
              <a:rPr lang="en-US" altLang="it-IT" sz="2400"/>
              <a:t>Define internals of components</a:t>
            </a:r>
          </a:p>
          <a:p>
            <a:pPr lvl="1" eaLnBrk="1" hangingPunct="1"/>
            <a:r>
              <a:rPr lang="en-US" altLang="it-IT" sz="2400"/>
              <a:t>Tools: UML models</a:t>
            </a:r>
          </a:p>
          <a:p>
            <a:pPr lvl="1" eaLnBrk="1" hangingPunct="1"/>
            <a:r>
              <a:rPr lang="en-US" altLang="it-IT" sz="2400"/>
              <a:t>Design patterns</a:t>
            </a:r>
          </a:p>
          <a:p>
            <a:pPr lvl="1" eaLnBrk="1" hangingPunct="1"/>
            <a:endParaRPr lang="en-US" altLang="it-IT" sz="2400"/>
          </a:p>
          <a:p>
            <a:pPr eaLnBrk="1" hangingPunct="1"/>
            <a:endParaRPr lang="en-US" altLang="it-IT" sz="2800"/>
          </a:p>
        </p:txBody>
      </p:sp>
    </p:spTree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it-IT"/>
              <a:t>Key points</a:t>
            </a:r>
          </a:p>
        </p:txBody>
      </p:sp>
      <p:sp>
        <p:nvSpPr>
          <p:cNvPr id="1822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it-IT"/>
              <a:t>Verification</a:t>
            </a:r>
          </a:p>
          <a:p>
            <a:pPr lvl="1" eaLnBrk="1" hangingPunct="1"/>
            <a:r>
              <a:rPr lang="en-US" altLang="it-IT"/>
              <a:t>inspections</a:t>
            </a:r>
          </a:p>
          <a:p>
            <a:pPr lvl="2" eaLnBrk="1" hangingPunct="1"/>
            <a:r>
              <a:rPr lang="en-US" altLang="it-IT"/>
              <a:t>Architecture can satisfy functional properties (as defined in requirements doc)?</a:t>
            </a:r>
          </a:p>
          <a:p>
            <a:pPr lvl="3" eaLnBrk="1" hangingPunct="1"/>
            <a:r>
              <a:rPr lang="en-US" altLang="it-IT"/>
              <a:t>Traceability matrixes</a:t>
            </a:r>
          </a:p>
          <a:p>
            <a:pPr lvl="3" eaLnBrk="1" hangingPunct="1"/>
            <a:r>
              <a:rPr lang="en-US" altLang="it-IT"/>
              <a:t>Scenario execution</a:t>
            </a:r>
          </a:p>
          <a:p>
            <a:pPr lvl="2" eaLnBrk="1" hangingPunct="1"/>
            <a:r>
              <a:rPr lang="en-US" altLang="it-IT"/>
              <a:t>Architecture can satisfy non functional requirements?</a:t>
            </a:r>
          </a:p>
          <a:p>
            <a:pPr lvl="3" eaLnBrk="1" hangingPunct="1"/>
            <a:r>
              <a:rPr lang="en-US" altLang="it-IT"/>
              <a:t>Enriched scenarios </a:t>
            </a:r>
          </a:p>
          <a:p>
            <a:pPr lvl="1" eaLnBrk="1" hangingPunct="1"/>
            <a:r>
              <a:rPr lang="en-US" altLang="it-IT"/>
              <a:t>build prototype</a:t>
            </a:r>
          </a:p>
        </p:txBody>
      </p:sp>
    </p:spTree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98" name="Title 1"/>
          <p:cNvSpPr>
            <a:spLocks noGrp="1"/>
          </p:cNvSpPr>
          <p:nvPr>
            <p:ph type="title"/>
          </p:nvPr>
        </p:nvSpPr>
        <p:spPr>
          <a:xfrm>
            <a:off x="179388" y="1844675"/>
            <a:ext cx="8610600" cy="914400"/>
          </a:xfrm>
        </p:spPr>
        <p:txBody>
          <a:bodyPr/>
          <a:lstStyle/>
          <a:p>
            <a:r>
              <a:rPr lang="en-US" altLang="it-IT"/>
              <a:t>Bicycles ..</a:t>
            </a:r>
          </a:p>
        </p:txBody>
      </p:sp>
      <p:sp>
        <p:nvSpPr>
          <p:cNvPr id="18329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it-IT"/>
          </a:p>
        </p:txBody>
      </p:sp>
      <p:sp>
        <p:nvSpPr>
          <p:cNvPr id="183300" name="AutoShape 5" descr="data:image/jpeg;base64,/9j/4AAQSkZJRgABAQAAAQABAAD/2wCEAAkGBxQSEhQSExMVFBUWGBwYFxgYGB0fGBwbGh4aGx4YIiAYHCggGxopHRofIjIhKCktLy4uFx83ODMsNyg5LisBCgoKDg0OGxAQGzcmHSUtNC80NzQ3LC0sNi80LC00LCw3MDI0LzQ3NTcvMCwsLzIsLy43NywsLDcsNTQsLDQsLP/AABEIALABHgMBIgACEQEDEQH/xAAcAAEAAgMBAQEAAAAAAAAAAAAABgcEBQgDAgH/xABMEAACAQMBBQUEBgUICQMFAAABAgMABBEhBQYSMUEHEyJRYTJxgZEUI0JScqEIM2KCsSRDU3ODkqLRFRY0VJOywdLwY7PxFxijwtP/xAAZAQEAAwEBAAAAAAAAAAAAAAAAAwQFAgH/xAAxEQACAQIDBAgFBQAAAAAAAAAAAQIDEQQhUTFB0fASExQyYXGRoQUigeHxFSMkscH/2gAMAwEAAhEDEQA/ALxpSlAKUpQClKUApSlAKUpQClKUApSlAKUpQClKUApSlAKUqNbU36s4JGhLtJKntJGucenEcJkdRxZHWuoxlJ2irs5lKMVeTsjd7R2gkKhnz4m4VAGSWwTgAegJ9wNaqffOzRgrzcDEZw0cgIHLXK6fGohvFvz9IjMcVvwnOVeRzxIw5MFiOScEj2xoSDkHFVdfXtwshje6lcMfF4jjxaa5JI/DnB+NT1MJWpw6c42RBSxdGrPoQldnS1hfxToJIZEkQ8mQgj8utZNUPuLsWKaQRSPcxSSglZoZWikQ8PecJUDhK4ywYjOo5ggiaTbG2nbHNjtMXgUf7PecLMcf+quGz78epqGpTlTdpEtOpGorx8ixKVD929+lmmFndwvZXmMiKTVXA6xvycenocZxmphXBIKUpQClKUApSlAKUpQClKUApSlAKUpQClKUArRbxb1wWZCScTyEcQjjAL8Oo4jxEKoyCASRnBxnBre1SXa1HLbbQ+klcxTIig9MpkFM9GHtDzDN5HEtFU3NKo7R32IqzqKDdNXluuTy27RrVvbjni/Egb/2mY/lWQe0Gy+/J/wZf+yqS/1gX7j5+GPnnP5VhSbRlnYRRjBbki+0fefL10FX61HAQV4zb8OUZ9Gtj5u0oJeL/Jc992sWEZIxO7Aclj/LLMAD6E1qn7aIc6Wk2PVkB+QJH51WU+7U0ad4/AqggEcQyoOmdcJgfiAqTbB7K7m5QyNKsIzhQ8TZbzYZYHhzoCRrgkZXDHMdr5Gor2zLH3V7R7S+kEIEkMp9lJQPHgZPCyMQTjocHQ4BxUxqq93OyV7e5hnkuldYnD8KxlSSuoGS5wM4zocjI051aleHopSlAKUpQCq3vOywNdvOlzwRu7ScBiLMGcksOLvAMZZiNNMgdKsildRk4tSW1HMoqScXsZDU3Bs40Zp3kdQCWZ5OBVHU/VcOB7yapXeDZkcUirB3jE8TkN7YQviJjgDhYjmT1FWfvLfT3huihAitQSiZHjcZCnHVmddGbwoOE4JyB67E2S8a90eBZbmTxlBlUATU5ckuQiHxNnLMOmg6nVnUd5ts5hShTVoJIgS7lXO2CWEqpIkaNJ3ryskzkupkzqE9jhPCMDhwvI42ezt1LBbhNn7T2etrcSg9xPBNKYJSOi8bnhf0YHJxyyAbo2fs+OBeGNAo6nmxOMZZjqxwAMkk6VB+3SFf9FtNnEsEsUkLDmH4wun7rE/D0rmcuk7o9hFxVmRffbdu4t1itpZ2ubaR+GzuJD/KrW5wWjUuB4o3K8PTGQfDwjNj9nm3GvdnW1w+rsvDJ+NCUY46ZK5+NaLtTuOKKxgxmWW6jkA00WEd5I/uUfxp2G5OykcjHHLKw+LkfxB+VcnZYFKUoBSlKAUpSgFKUoBSlKAUpSgFKUoBSlKAV53ECyKUdVdTzVgCD7wdDXpSgI8dxtnZz9Bt/d3Yx8uVZN3uvavbtaiFI4mKtwxKEwykMrDhA1BA9/I5FbilAV/tTdSGNjD42R4vAJHZtV8L5yfGNUOGzzPSpxYXIljSQDHEoOPI9R7wdPhWg352pDAkLSNh+88CAZZlPhfQfZAYMTyyqjmRWu3K3rSSU2pjdOIu8RYrryZkOGOGLF2HMYB5Y1kVKbi5pZLfuI3VhGSg3m928nFKUqMkFKUoBSviWVVGWYKPMnA/OvpWyMjUGgP2lfhNfDTqObKPeRQGBFsC3XvsRD64ESak5DZJAyfCCSTgY1NRQ7SW1lhNxKqmOVonLEAspUgPj3FJGxoo4ugqTrvRZlzH9Kg4xnI7xeY5jOcZHlVL7x7bgW7u2Mi5aY+y66hc8JMgLM2UYeyPCpVTqprpQcnZHMpqKuy/gaqbte27B9Ms7W4k4beH+V3CgZZ+E8MUQHUscgjybOgGabmb1309v9HsbZpWViO/uXZYIlIHCBxZll88cxny5a7cC2hzf7a2pIszwzmNJXHhBiAHEicuI5UKMZHDpXjTTsz1NNXR57duLgxS7QukIvL9TabOtftRRSaMxB+2VbJJ5FgDjiwts7p7GFlZ29qNe6jCk+bc2PxYk/GobuLs6XaFz/pq7UqCCtjAeUcR/nfVm1wfUnlw4sivD0UpSgFKUoBSlKAUpSgFKUoBSlKAUpSgFKUoBSlKAUpWNtG+SCJ5pWCxxqWZj0AGT/8AFAQftW2DDIgu5rmO3ESlD3gyrg5wox4g+reyGOugyAarzZl8XWOeNmjYHiRh7SspK5HEPeNRqDgjBxW+ll+kD/S98pZ5CRsy0fWONQNJ3XkTyYk6arjUrjUSQPEqGRJFDqXRnGsgGOJx5kk5118QPWtz4S8pKo10HlnbPXnxML4us4umn01nlfJfn+j9vtoX8py20rldc4ThT4fVqKxBHKSTLeXM/l30pYL6rnkatLcLYMBtQZ7aMz8cgk7xVdgeI8OpyAO7KkAcgak6bFtxyt4R7o1/yqHtuFhL5KPv+SZYLFTj89b2/BQZE3XaV+ffdNX4Qet7dH33T/8AdXQaWUY5RoPco/yr1WMDkAPhXPbqC2UF6/Y77BXe2u/T7nOyWiEgmWSQjlxyl8e4OSAfWvxN34yMBZSOQAklwAOgAbGK6NpXr+IwtbqY2PF8Nne/XSuc5LufEdfosjevDK3+deq7mr0sJT/YSn/9a6IpXn6klspR9D39Nb21ZepQTbsPwqhspyi6hTbylRz6cOOp+dY8FlHGSFiWMg4I4OFgfIjAIPoavvae0I7eNpZW4UXmfyAA5kk6ADmTVK7wbY7+aW6kxGpxgH7KKMAEjm3U+pwMgCtHAYudebcoJRS26Gd8QwcKEEozbk3s23JNubtq0s0R3mjj44yLjiYBu8QF+Ignix7YGOYZAOlRXss3XbaiCa6cNZQTyNHANBJKxDM8nmoDAAddRoM8UbgVrp0mk4Vt1PFHEwLtIQRhmjUgtGcEYJA151bnZ9mGeYYRY7xhcIijRJGiidsHPiV8sRoMdw/PSsHExiqjcW2m9upu4aUnTSmknbYtxP1GBgaAV+0pUBYFKUoBSlKAUpSgFKUoBSlKAUr4nmVFLuwVVGWZjgADmSToBVHb/dtp8UGzRjBwbhgDn8Cn/mb5daAujae1YLZOOeaOFfvSMFHuGTqfSoBtntt2dDpF3tyeXgThX5yY/IGqCs7C92nMSoluZD7TsSQPezHCj0zUv2P2UM5He3AYg4ZbaNpSPQuBwo3voCW3X6QKfzdixP7UwH8ENYy/pBNnWwXH9ec/+1WVadj1uOdtdyfjlhX8lYH518XHY/AeVrep+Ga3P/M5oDa7K7eLJ2CzQTQZ+0MOo9+MN8gasDYO9Vne/wCzXMcpxnhBw4HmUbDAe8VQW2uyjuz4LnuzkALdIYwSegkGUc+gqHbZ2Dd7NkQyBom5xyI2hx1VlOh19DrQHYzsACScAaknkB51VO8e8MG0zPCwf6LEEPH9g+PV8Bsu7EBIkbw5LswIXAgNp2hXs9g8V1IGiyB3hGJXA5oSNGUnHTJwQSRmpPu1sdrp0tomPdqe8kkxzzoZMEaaZSNTrjJOrMBPQpdY88orNvw46EFer1ayV5PJLx4am+3f2ZJtO5a5uFAhQ44fskD2YF80HNj1JxjUhZR2i7NE1mzYy0J70fhAIcf3Cxx5gVIbGzSGNYo14UQYA/8AOZ6k9Sa9ZEDAgjIIwR5g9K6niG6inHJR2LTnecwwyVNwlm5bXrzuIduFtDiAydZE1/rIvAx97LwnHklTOqTgzYXoyTi3m8WWOODHCXxnHEYWz8vKrsFe4vD9VJNd2Wa8jzCYjrYtPvRyfnqKUpVUtClKUArHv71II2lkYKijJJ/hgakk6ADUkiv2+vEhjaWRgqKMkn/zUk6ADUk1T+9e8rXTF3PdwpkohOgH326F8fADQdS1vCYSWIlZZJbWVMZjI4eN3m3sR8b2bytcuZZD3cMeSiE6KOXE2Och/LOB1Lfu4e5jbRZby8QrZjDQQHTvvKVx/R+S9fd7XjutudNtLu5poglmXDpxnxuikHiCY5PyBY+zk41HFdyKAAAMAaADkPSrONxUOiqFB/ItviVcFhZubr11872eBWvaRsRInjuIkVFf6twoAHEMsrYA5kcQJ/ZWodtGRlS1ul/WWz90D9rAJmiA8lI71D6JjrU97Wd7bO2tpIJX4p2AMcSauCCCrN91cjrzGcZqpt47lxCksbt3fGjSAHR06Ejrji0/Ea9p/v4KUN8Hf6c3PKn7GNjPdNW+vNi6tsdpWzbZVaS5UllDBEBd8MMjIX2Tj7xFQXaH6QEQP1FlI485JAh+Sq/8aqTaWw3eZu7xwthgSerdB1JznlU52L2P94qtJJcPlQeGOApgkZxxzkKflWUaxs//ALgnz/sC4/rz/wDzrNsP0gIj+usnX1jkDfkyr/GsduxWLGiXo/tLb/OtbtHsaCjwS3MZ8ng7wfOAkCgLX3f7SdnXmBHcqjn7EvgbPl4tGPuJqWA1yhtDs0vEBaLurpRz7l8sPepwc+gya8919/r/AGY4RJGManDQS5K+7B1Q+7FAdaUqEbgdpdrtP6sZhuAMmJyNfMo32wPcDpyxrU3oBSlKAV53E6xqzuwVVBLMxwABqSSeQr0qhf0gd8uNxs2FvCmHuCOraFI/cPaPqV+7QEY7U+0eTaUjQwsUs1PhXkZCPtt1xnUL000zX3uF2dm44JrpX4H/AFUC6SSgY8RORwR6+0ccxqMjPn2Wbn/SpVnlj40DFYozykcalm00iTmx8yBqfCelNlbNWEE54pGxxvjBOOQHkgycL0yeZJJA0mxdzoo41R0QRrygTIiHnxdZT6tofu51qTxxhQFUAAaAAYAHlgV9UoBSlKA+XQMCCAQeYPKqh7X9n2sbRRx24WVlJJXCxCME81xhmz5cJGQSTyq4KrntWtrUlC6lrlk4VwzALGCfGwU64JPCOpJzkA13Tg6klGO1nFSoqcXKWxFPC2TAlYfUQDKINeNwNOR1x5dDnPUD13G7TJrG7d5QXglYCWPqoGgZM8mA6fa666i5d29wozbfylPrXwU+9Dg8SkZz9ZnBbOh9k5Gc1n2s7mtmS6RQJowDcqo8Lqc4uVHkcHiHQg6nBJnrzil1VPurfq9eH3IKFOTfW1O892i04/Y6A2ZtCO4iSeFw8cihlYciD/A9MdCKya5y7DN+fos/0GZj3E7DuyTpHKdB7lfQHyOD5mujaqlorPtO2fwzxzAeGVeFvLiT/qVOPdHUr3D2gZrKPiOWjzE3n4NAT6lOFv3q1+/dxDcWzojq7x5lQqeIZiGZEyNO87pmwvMjJAIBxG+zDeBFuXteLSbJTTw97GDxLnqSg/8AwmtGU41MErvODt9Hz7GbGEqWNdl8s17rn3LVpSlZxpCse/vUhjaWVgiKMkn/AMySToANSSK/b27SGNpZGCooySf/ADU9ABqSaqHereRrt+Jvq4UyUQnl+23Tjx8FGg6k28JhJYidlkltZUxmLhh4XebexH5vZvK10xZj3cKZKITy/bbpxY+Cg4HUn63G3PO0GW7ulIs1PFDCw1nI5SOD/M9VX7XM6c/PcndE7SZbm4UrZIcxxnQ3DDk7D+hB5D7Xuq51GNBoKs4zFxUez0MoLa9eecirg8JNy7RXzm9i055zAGKg3aj2gpsuHgTD3UgPdp0Ucu8b9kdB9oj0JEq2/teOzt5bmU4SJSx8z0Cj1JIA9TXJG0r242rfM5Bead8KvQDkqjyVV6+QyayzVPvYWxrnat0QGLu545ZXOQATqxPU+Q61YlxsUW6C3V3ePg+rkYY4hyJHQgMDgjpjU8zOuz/c6OKARDWFT9Y40NxING90IPhx9rBHLPHtO0rZYa2WZRrAen9G2FYegBCt7kNXfh9ZU666Wx5P6lH4hRdSg+jtWa+hX/Zzsu5F7bukcqoAxMjBhGY+RyVHCxyCgU8jhugzeVQPst2llZbU80PeJ+Fz4gPc+p/rBU8qDE0+rqyho/wT4aqqlKM9UKUpUJOYO0dkwz4MiAsOTjR19zLhh8DUE343DjuEPfL3gA8M6LieP8QUYkTzwBz9n7QsmlAcebx7vXGzZly2h8UM8ZIDAahlI1DDy6eo1q8OyDtM+nAWd0wF0o8D6ASqOf8AaAakDmAT0NSDfbdyJ4n4kBt3z3y/cJ5XC/dIOrdPtdDxc1bZ2dPs28KcRSSJg8cg0yAcrIPl8wR0oDsilRvs93oXaVlHcDAf2JVH2ZF5+4HRh6MKklAYG3tpra201ywyIY2kI6nhBPD7zy+Ncf28U20LzHtTXEpJPTiclmb0AyT7hXQX6QW0jFswRD+fmRD+FcyfxRR8aqnsf2eXmuJRoyRCJDjVZJ2EasPUDPzoC+ez7YyQW6ug8LKFi8xCvsn3ucyn1kwfZFSqviCIIqoowqgADyA0Ar7oBSlKAUrX7Q21DAeF38WM8Cqzvjz4UBbh9cYrR3W/9shcangGWy8K8I8yHlDD+7QG53i20lpCZX1PsomdXc5wo+WSegBPSofuVsV7qU7QuvFluKMHkzDkwHSNeSjzGegJj0u0Ztq3CS9zIYVAwmJMKhweAtFG+JX0LaDC9dATYsd/c4Cx2oUAADHsgcgAH7rQeVW5PqIdBd57fBacfTUpxXXz6b7q2eL14euhv60m9FgXjEyLxSQ5PCBkuhHji9cgAgfeReleaSXxPKNR6oF/MTv/AAr6NreE6yhfwshHya3z+dVC4cwb/wCwRZXZEX6mQCWBhy4W6A+h093CetSrdzZW1No24lhknljOUYtd6cQ5gq8uevIjkRW77U7dLaFWlt4rgwTd0okaUBRIneBh3cqZBwBjGmMDlX72MXqXz3FuY4rZUVZFSBdG14WLCcyZPsjPzoDw3m2b9RIJo1jmRTH3Z58RBIAIJy3iBVl0AH3WYHRWdwyMGh4u9jYuO4XPA+rHhGoA1I4DnQ4IINbyHYk99cMjRdyximMSsI4njwY1GRHGpKhpFYtjxcOFOKtbZG7EFvCkADyImQO9cvpknGD4QBy0A0FAeG6e9LtBxX7QwOGwDnhBXTBOSUDZ8mOeenKpNd30cUZmdwsajJbOmOmMcyeQA55GK1R2Lb9IY1PmihG+DJhh8DUO3s3XdFDQsxj4uIoT4A50BIGF1yR3uOJSfGWU8UfdNRckpOyOKjkotxV2arereR7t8nwQpqiE8v226cWPgo0HUny3I3UO02FxOCLFD4EOhuGB5n/0Qen2iKx9zN2H2pKXlR47GJsMGBV55FOseOaxqdG9dOeeG7oowqhVAVVAAAGAANAAByFaWLxcIw7Ph+7vevPORmYPCTlPtGI725ac85n6iAAAAAAYAHIAdPdX1SlZRrFIfpHbw4FvYI3P66UDyHhjB9M8Rx6Ka0nY1u2WH0jUSTsYYSOaRj9dKPIgeEHz0+1UU7V9q/Sdq3b5yEk7pfdF4P4gn41fvZrskQoB/QQxwAY5MyrNK3n4iyf3KME0t4VRVRAFVQFUDkABgAemK/Lq3WRGjccSupVgeRDDBHyNetKApexd9mXoEmW7k8LnGrwv9vlqcANgfajI6Vc0bhgGUggjII5EHkfdUT7QN3DcRieFczxD2Rzkj5lPxD2l9cjTizWm7Pt7ERVtZ3CrkC3dtBrp3JJ5EH2c9PD0GdGv/IpKsu9HKX+PiZ1D+PVdF92Wcf8AY8Cx6UpWcaIpSlAfhGdDVK9rW6YeCQKv1lqvewn71uSeKP8As8HTXAVPv1ddaDe6EcEUp5pIqHTmkzCJlPpllb3xigKL7AN4DBtA2zH6u5Ur6CRAWU/EcS+9hXSdcaTsbG/YoNba4JUHzifI/wCUV2PbTB0VxyZQw9xGaApP9Ji4OLGPOh75iPUd2B/E/OsPsJtwYif6S7RT/ZRmUfmKzv0l7fK2MmdAZVx+IRnP+Gtd2JyDuYj1jvwx90sDQr+bUYL/AKUpQHld3KxI8jkKiKWYnkFUZJ+Qqnr7eLbN3bSbRhnisbQsBbxlFaWTicImeJWwWYgZyB6Y1Nob22LXFjdQR+3JBIi+9lIA+elRLd7F5sC3WJCzwpF9XybvbV0Yx64wzNH1++KAr8bXvLACa9givY5sskiHx8XRipX7WhLcOcFRnQKMK/26u0FWXwqiyKroi8PhDAjj1JdQcEZ8I1OBWVvVtRiYY4pOH6JEAsi4OZOKPGRw5jZVjVyrhSCrKRqM6Y7Ogu5A0U8aXEpPeP3qRqjHXiOMKUKkaKMllfz0uYWUIvpSSfnrna3oU8VGc10Ytry0yvf13FzbibwWUNnDE1xFDKBmVZXCMZTq7Yc5Kls4IyMYxUiO9Fl/vdv/AMVP86qm37Kb3hH0bakUkWPCxTPwz4tPXPwrfbM7M5zk3F0F0GFjHGM68RJZF9MadK8th5Xk5O/kv7vwF8TG0VGNvNr2txJud6bL/e7f/ir/AJ0/1qsv97g/4i/51GV7M063Up/dWvr/AOmUX+8z/Dh+fKvLYbWXouJ1fE6R9XwIr2wXkNzBcrC6ykpbsgQ5JZZHVgMcyEIPuNQ/sPn+ibQaS4DRRtA6cTKwGSyMBy/ZqQdo+xhs6OV45pXKiHh4yMFpGlDA8IHJUBGvXrWg7K7eTat28M0skcaRGQmIgNkMigZcMNeI9OleNYbWXouIvidI+r4Fz7osJFmudSZpSePhCo4UBFdBgNwcKgZbUlTzGCcneXbQtIe8IBZjwoDnHFws5JxrgKjNpz4cczWu3KtRbfSLLBBik41LDxvHJkLM7AlCzMj4C4wqrlVOlZ29WxvpUHAPbU8aZOATwshGRyyrsM9CQdcVXdr5FlXtmaW33luonQ3Uad25xlV4WXTJP6184AJK+QbBJGDMJEV1KsAysCCOYKkYI9QQareeWV2HfHWMkBeDhIbGCW1OXxppgYY6a1KNz77K/RzzQZj/AAfd/dJx7ivlXh6e25ErI91bMSTG4cE8iGLx+Q8Tdz3rftTnU1LKh+5D99Nc3AwUOFVgTg8TySqfLHcSW5yOvEOlTCgFfjtgE+VftfMiZBHmMfOgOLYP5RdLnnLMM6/fbz+Ndc7qKO6kbq00mf3W4B+SD5VyNbE21yvGNYZRxD1RtR+Vdd7psDAcf0s35yMR81IPxowbmlKUAqre1XdgL/KokUxyHguI+QLOfDKOgYseE+ZZTpqatKsPbGz1uIJIH5SKVz1B6MPUHBHuqWjVdOakuVvRFWpKrBxfL3MqDYm8u0LeDiVmeFHCMZlEgUcQ5YdZCeEgYBKgnAx0tnYO0/pEZJADo3A4ByM4DAg/dZWVh6N5iqtfd24jxBI8pTjUyRd25DkEeJHiQh84DAApghS6jWrG3N2ObaDDZDOQeFiCUVVVEQldCwVATjTiLY0xXeJnCUrw9tN1/HW2RHhoTjG036677eGl8zfUpSq5ZFazeeItaXAHtd05U+TBSVPwYA/CtnWv3gl4LWdsZxE+nn4TgfE6fGgOVu1CMLtS5xyJRv78aMfzNdM9ntwZNmWLHn9HjB+CgZ/KuZO0x87Tudc8JRP7kaL/ANK6d3BtzHs2yQ8xbxZB6EoCR+dARPt/2SZtmd6vO3lWQ6ZPCcxkfNwx9FNVV2OXv1txa5AaVFlizy72BuNOvn4j6JXSm19npcQSwSDKSoyN7mBHz1rkGMzbMvvEMTW0uGHQ4OCMkeyy9ccmoDsKxuRLGkq8nUMM89RnB9a96im422Y5YwEbKSgzQn9ljl0P7SuTkdAwA9k1K6AVBtqbt3NncPe7L4W708VzZu3DHK39Ijco5T1zoevkZzSgOet87qS6vndrVlY26tJD4nkQJ3gZmUxrjQKCRlfZ8RzppIrlxHxie5CFiMrcNwjJbAIWQ8K6EAkAMVOM4rp8iqU7VN5hKfotuihYnIU4UcbqXUjBIHdhww4PtlSThQBKBsOxuad5nY5CMjs+ftrmNYZTqfESswDdQv3QoFuVp907SBLaNrbVJFWTjPtOSo8bZ14sADHQAAAAYG4oBSsW72jDF+tljjzy43Vf4mtVtzeBEiPdFmdvCrKjFFzoXLcPD4R4sZ1xjrQFN9u+2A/DEDnvJjIPwRKIR7wX7wg+VbX9GvZhC3d0eTFIl965dv8AmSoPvns5rq6eR7i0gjQCKJWuEdhGmi+GDjbJ1OCM5ari3FsLuxsYrWOAEjLNJgnLMSSeGYwEADA6nAowSXamynSb6TbBeJgxmRpHVZCFVUOFDLxAKBnhzy1wMH02XtJLhAyHXA4l+0pYZ4SPPp8DXh3F+/ORYx+yVU/FWil/J6153EEkxuJ5i8mmGAbiXAIAHeu6DmfZRfaPnQHvvNYRMONnSKXGFLHHF5IRzb0wCRnTPIwZpTIjiNijgFTnIKsVwUYAhhkNgjQ4bQjINWJa7m2iEt3XESMNxMeEjyKLhCP3aivadte0tBHEsZFyEzGsYUII8kBX5YQkNjAJBBI0yCBNd2FjFrF3WeEjJJxxFyTxluHTj485xpnONKzZL6JZFiaRBI+eBCw42wMnC5ycDWueDvTeuvdW8zr3pZmgt1cyjh4V4sheLDAj2G+zqATU77JNzp4Jpby7jaNyvDGHILni1d2wSQcAAcWuraeYFqUpSgOTe1vYZtNqXC/Zlbv0/DIST8m4h8Kvbsn2p31upLZMkUchPm6gQy/Ixpn8frUX/SP2KXgt7xRnumMbkfdfBUn0DLj9+ol2M7ytG/0bmyEywjqwx9bCNftKOIDlxICaMHSNK87edZEV0PErAMp8wdQa9KAUpSgFKUoBSlKAVpd65gIVT+kkUfuqe8b/AAIR7yK3VVP2p70rDFJOreNla3tRnQ5I72bHI8hgnI8K40c5Aom7dr69YqDxXM54QdSDK/hHwyBXZcEQRVRdAoAHuGgrm/sF3WNze/SnH1Vrhh5GU+wPXAyx8iF866ToBVIdv+5Lsf8AScK5AULcAcwBosvqMYU+QCnlki76+ZYwwKsAykEEEZBB0IIPMUBzD2W73i3YWsz8CM3HBIeUMuo/uNnBHLU50YmukNkbTE6nI4JF0dM5IJzgg9UOCQ3X0IIHOPa52fNs+dp4UJtJDlSMnumP823kM+yfLTmKbidoxtwkNyXKppFMuskYyMoQf1kWg8PTHXAwB09SorsHfSKeMSMylDymjyYv3gfFCfMNoB9qpPFIGAZSGU6gg5BHmCOdAfdVRt7swmednieMqzZBY4ZfTHdt4hy4wdQBlc5ZrXpQES2Tu7dxQxwC5EaRoqBQA+ijGeILG2fM5rM/1WDDEk8z+YJ4lPwm48fA1Ia0l7vJGARCRMw5kH6pccy0mCox90Zb0HMAY91sq0tU4ijnPhVFdzxt90IGCZ08gAASSACapLtR3gSIyWsKRLNKB9IMYAWNBqtuuAMnXLMdTnyPCuTv92mniZLSTvJSCr3AHhUHmkI5KMgZbUnA1OARE9wNxrja05wSsKnM0za6nUqM+1IeePXJ9QJF2Gbk/S7n6bKv1FuwKZGjyjUD3Lox9eH1rpGsLY2yorSGO3gQJHGMKB+ZPmxOpPUk1m0ApSlAKhO0OziG6u5Lq7lkm4iAsa/VoqDRVyp4yR5hhks2nlNqUBhbM2TBbLwQQxxL1CKFz6nA1PqazaUoBSlKAwttbMS6glt5RlJUKN569R6g6j1FckbX2dcbJvzGTiWBwyMM8LDmrDzVh09SDXYlQvtL3Ai2rDpwx3KD6qXHTn3bY1KH/CTkdQQNbuDvlHNCJ1HDEx+uTOe4l5lv6ts5JHL2iNWIsRHBAIIIIyCORB61yDs+/vNj3bLwmKVPDJE/ssOeDg4I6hgeuQauLcbtJhlPChEbH2raRgFJPNoX5ZPPgOAT93JYgW9StZYbcikIU8UUh04JBwsTzwDqrn8JNbOgFKUoBSse9vY4hxSOFB0GeZPkANWPoNahO92+yQRlppPo0Z9lQf5TIPJQP1YPnnOvNDQGz3t3jSKOQd53UUek03UdO6THOQ8iRyzgeL2eadvbTm2peARoTxER28Kj2UGiqANB5k8ufQV6b4b1S7QlVFUpCpxDCvroCQPac/8AXA9bu7Hezj6An0q5UfSpFwq/0SHmvlxnqeg0HXIEt3C3YXZtlFbLgsPFKw+1I3tH1A0UeiipFSlAKUpQHncQLIrI6h0YEMrDKkHmCDoRVKb7dhuS0uznAzr3Eh09yOf4N/eq76UBxtHNe7LuCB3trMvNSMZGo1B8LrzwdR1FTTY3ayUIM1thics9vI0RJ+8UB4XPvP8AlXRG1dkwXKcFxDHMvk6hseoyND6iqz3g7CbSVuK2me1/YI7xPhxMGH94/CgNZads0BPimvF/FFAR/gGfnXrc9sdvjS4uT+CCIH3fWDFae57ALgD6u8hY/tIyj8uKlv2AXBHjvIVP7KM38StAYW1e1qN+VtJcdc3MuVz0PdqOAfDFQvbe9V7tFhG7MwYgLBEpCk6YAUZLHI0zk1bWy+wCFWzPeSSr92OMR/mWfT4CrL3b3Ss7BcWsCRk821Ln3u2WI9M4oCntwuxKRys20fq05iBW8bfjZfYHoDn1Wry2bs6K3jWGCNIo15KgAA8+XUnUnrWVSgFKUoBSlKAUpSgFKUoBSlKAUpSgIrvzuFa7UT61eCZRhJk9tRz4T95Mk+E+ZxgnNc874dmd9s/id4+9gGfrotVxrqw9pNOZIxrzNdYUoDj7Yu+t5bDgWTvIusUo44z6YbUD3EVNdmdsXDgSW8qjqYrh8fBH0A9M1bm8PZns28LNJbBJDnxxEo2T9rC+Fj6spqD3/YBCf1N7Kn9ZGr/mpSgMePtmgxnvb4Y+yY7c/mRn5mvCftoiwdb2T0Pcx/4ohxD515t+j9NnS9jx/VN/3VlWX6P2oMt9leoSHBPxZ9PkaAhO0u1K5cuYY4oCwx3msk+PIySE5+VaHYO795tSYrCjzOdXkdjhc9Wdv4czjQGugdidjOzLchnSS4YHI758qP3UCqR6EGp7ZWUcKCOKNI0HJUUKo+CjFAQbs77LrfZoEsnDPdc+8I8KHyjB5fi5n0zirApSgFKUoD//2Q=="/>
          <p:cNvSpPr>
            <a:spLocks noChangeAspect="1" noChangeArrowheads="1"/>
          </p:cNvSpPr>
          <p:nvPr/>
        </p:nvSpPr>
        <p:spPr bwMode="auto">
          <a:xfrm>
            <a:off x="4533900" y="-152400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eaLnBrk="0" hangingPunct="0"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altLang="it-IT" sz="2000"/>
          </a:p>
        </p:txBody>
      </p:sp>
      <p:sp>
        <p:nvSpPr>
          <p:cNvPr id="183301" name="AutoShape 7" descr="data:image/jpeg;base64,/9j/4AAQSkZJRgABAQAAAQABAAD/2wCEAAkGBxQSEhQSExMVFBUWGBwYFxgYGB0fGBwbGh4aGx4YIiAYHCggGxopHRofIjIhKCktLy4uFx83ODMsNyg5LisBCgoKDg0OGxAQGzcmHSUtNC80NzQ3LC0sNi80LC00LCw3MDI0LzQ3NTcvMCwsLzIsLy43NywsLDcsNTQsLDQsLP/AABEIALABHgMBIgACEQEDEQH/xAAcAAEAAgMBAQEAAAAAAAAAAAAABgcEBQgDAgH/xABMEAACAQMBBQUEBgUICQMFAAABAgMABBEhBQYSMUEHEyJRYTJxgZEUI0JScqEIM2KCsSRDU3ODkqLRFRY0VJOywdLwY7PxFxijwtP/xAAZAQEAAwEBAAAAAAAAAAAAAAAAAwQFAgH/xAAxEQACAQIDBAgFBQAAAAAAAAAAAQIDEQQhUTFB0fASExQyYXGRoQUigeHxFSMkscH/2gAMAwEAAhEDEQA/ALxpSlAKUpQClKUApSlAKUpQClKUApSlAKUpQClKUApSlAKUqNbU36s4JGhLtJKntJGucenEcJkdRxZHWuoxlJ2irs5lKMVeTsjd7R2gkKhnz4m4VAGSWwTgAegJ9wNaqffOzRgrzcDEZw0cgIHLXK6fGohvFvz9IjMcVvwnOVeRzxIw5MFiOScEj2xoSDkHFVdfXtwshje6lcMfF4jjxaa5JI/DnB+NT1MJWpw6c42RBSxdGrPoQldnS1hfxToJIZEkQ8mQgj8utZNUPuLsWKaQRSPcxSSglZoZWikQ8PecJUDhK4ywYjOo5ggiaTbG2nbHNjtMXgUf7PecLMcf+quGz78epqGpTlTdpEtOpGorx8ixKVD929+lmmFndwvZXmMiKTVXA6xvycenocZxmphXBIKUpQClKUApSlAKUpQClKUApSlAKUpQClKUArRbxb1wWZCScTyEcQjjAL8Oo4jxEKoyCASRnBxnBre1SXa1HLbbQ+klcxTIig9MpkFM9GHtDzDN5HEtFU3NKo7R32IqzqKDdNXluuTy27RrVvbjni/Egb/2mY/lWQe0Gy+/J/wZf+yqS/1gX7j5+GPnnP5VhSbRlnYRRjBbki+0fefL10FX61HAQV4zb8OUZ9Gtj5u0oJeL/Jc992sWEZIxO7Aclj/LLMAD6E1qn7aIc6Wk2PVkB+QJH51WU+7U0ad4/AqggEcQyoOmdcJgfiAqTbB7K7m5QyNKsIzhQ8TZbzYZYHhzoCRrgkZXDHMdr5Gor2zLH3V7R7S+kEIEkMp9lJQPHgZPCyMQTjocHQ4BxUxqq93OyV7e5hnkuldYnD8KxlSSuoGS5wM4zocjI051aleHopSlAKUpQCq3vOywNdvOlzwRu7ScBiLMGcksOLvAMZZiNNMgdKsildRk4tSW1HMoqScXsZDU3Bs40Zp3kdQCWZ5OBVHU/VcOB7yapXeDZkcUirB3jE8TkN7YQviJjgDhYjmT1FWfvLfT3huihAitQSiZHjcZCnHVmddGbwoOE4JyB67E2S8a90eBZbmTxlBlUATU5ckuQiHxNnLMOmg6nVnUd5ts5hShTVoJIgS7lXO2CWEqpIkaNJ3ryskzkupkzqE9jhPCMDhwvI42ezt1LBbhNn7T2etrcSg9xPBNKYJSOi8bnhf0YHJxyyAbo2fs+OBeGNAo6nmxOMZZjqxwAMkk6VB+3SFf9FtNnEsEsUkLDmH4wun7rE/D0rmcuk7o9hFxVmRffbdu4t1itpZ2ubaR+GzuJD/KrW5wWjUuB4o3K8PTGQfDwjNj9nm3GvdnW1w+rsvDJ+NCUY46ZK5+NaLtTuOKKxgxmWW6jkA00WEd5I/uUfxp2G5OykcjHHLKw+LkfxB+VcnZYFKUoBSlKAUpSgFKUoBSlKAUpSgFKUoBSlKAV53ECyKUdVdTzVgCD7wdDXpSgI8dxtnZz9Bt/d3Yx8uVZN3uvavbtaiFI4mKtwxKEwykMrDhA1BA9/I5FbilAV/tTdSGNjD42R4vAJHZtV8L5yfGNUOGzzPSpxYXIljSQDHEoOPI9R7wdPhWg352pDAkLSNh+88CAZZlPhfQfZAYMTyyqjmRWu3K3rSSU2pjdOIu8RYrryZkOGOGLF2HMYB5Y1kVKbi5pZLfuI3VhGSg3m928nFKUqMkFKUoBSviWVVGWYKPMnA/OvpWyMjUGgP2lfhNfDTqObKPeRQGBFsC3XvsRD64ESak5DZJAyfCCSTgY1NRQ7SW1lhNxKqmOVonLEAspUgPj3FJGxoo4ugqTrvRZlzH9Kg4xnI7xeY5jOcZHlVL7x7bgW7u2Mi5aY+y66hc8JMgLM2UYeyPCpVTqprpQcnZHMpqKuy/gaqbte27B9Ms7W4k4beH+V3CgZZ+E8MUQHUscgjybOgGabmb1309v9HsbZpWViO/uXZYIlIHCBxZll88cxny5a7cC2hzf7a2pIszwzmNJXHhBiAHEicuI5UKMZHDpXjTTsz1NNXR57duLgxS7QukIvL9TabOtftRRSaMxB+2VbJJ5FgDjiwts7p7GFlZ29qNe6jCk+bc2PxYk/GobuLs6XaFz/pq7UqCCtjAeUcR/nfVm1wfUnlw4sivD0UpSgFKUoBSlKAUpSgFKUoBSlKAUpSgFKUoBSlKAUpWNtG+SCJ5pWCxxqWZj0AGT/8AFAQftW2DDIgu5rmO3ESlD3gyrg5wox4g+reyGOugyAarzZl8XWOeNmjYHiRh7SspK5HEPeNRqDgjBxW+ll+kD/S98pZ5CRsy0fWONQNJ3XkTyYk6arjUrjUSQPEqGRJFDqXRnGsgGOJx5kk5118QPWtz4S8pKo10HlnbPXnxML4us4umn01nlfJfn+j9vtoX8py20rldc4ThT4fVqKxBHKSTLeXM/l30pYL6rnkatLcLYMBtQZ7aMz8cgk7xVdgeI8OpyAO7KkAcgak6bFtxyt4R7o1/yqHtuFhL5KPv+SZYLFTj89b2/BQZE3XaV+ffdNX4Qet7dH33T/8AdXQaWUY5RoPco/yr1WMDkAPhXPbqC2UF6/Y77BXe2u/T7nOyWiEgmWSQjlxyl8e4OSAfWvxN34yMBZSOQAklwAOgAbGK6NpXr+IwtbqY2PF8Nne/XSuc5LufEdfosjevDK3+deq7mr0sJT/YSn/9a6IpXn6klspR9D39Nb21ZepQTbsPwqhspyi6hTbylRz6cOOp+dY8FlHGSFiWMg4I4OFgfIjAIPoavvae0I7eNpZW4UXmfyAA5kk6ADmTVK7wbY7+aW6kxGpxgH7KKMAEjm3U+pwMgCtHAYudebcoJRS26Gd8QwcKEEozbk3s23JNubtq0s0R3mjj44yLjiYBu8QF+Ignix7YGOYZAOlRXss3XbaiCa6cNZQTyNHANBJKxDM8nmoDAAddRoM8UbgVrp0mk4Vt1PFHEwLtIQRhmjUgtGcEYJA151bnZ9mGeYYRY7xhcIijRJGiidsHPiV8sRoMdw/PSsHExiqjcW2m9upu4aUnTSmknbYtxP1GBgaAV+0pUBYFKUoBSlKAUpSgFKUoBSlKAUr4nmVFLuwVVGWZjgADmSToBVHb/dtp8UGzRjBwbhgDn8Cn/mb5daAujae1YLZOOeaOFfvSMFHuGTqfSoBtntt2dDpF3tyeXgThX5yY/IGqCs7C92nMSoluZD7TsSQPezHCj0zUv2P2UM5He3AYg4ZbaNpSPQuBwo3voCW3X6QKfzdixP7UwH8ENYy/pBNnWwXH9ec/+1WVadj1uOdtdyfjlhX8lYH518XHY/AeVrep+Ga3P/M5oDa7K7eLJ2CzQTQZ+0MOo9+MN8gasDYO9Vne/wCzXMcpxnhBw4HmUbDAe8VQW2uyjuz4LnuzkALdIYwSegkGUc+gqHbZ2Dd7NkQyBom5xyI2hx1VlOh19DrQHYzsACScAaknkB51VO8e8MG0zPCwf6LEEPH9g+PV8Bsu7EBIkbw5LswIXAgNp2hXs9g8V1IGiyB3hGJXA5oSNGUnHTJwQSRmpPu1sdrp0tomPdqe8kkxzzoZMEaaZSNTrjJOrMBPQpdY88orNvw46EFer1ayV5PJLx4am+3f2ZJtO5a5uFAhQ44fskD2YF80HNj1JxjUhZR2i7NE1mzYy0J70fhAIcf3Cxx5gVIbGzSGNYo14UQYA/8AOZ6k9Sa9ZEDAgjIIwR5g9K6niG6inHJR2LTnecwwyVNwlm5bXrzuIduFtDiAydZE1/rIvAx97LwnHklTOqTgzYXoyTi3m8WWOODHCXxnHEYWz8vKrsFe4vD9VJNd2Wa8jzCYjrYtPvRyfnqKUpVUtClKUArHv71II2lkYKijJJ/hgakk6ADUkiv2+vEhjaWRgqKMkn/zUk6ADUk1T+9e8rXTF3PdwpkohOgH326F8fADQdS1vCYSWIlZZJbWVMZjI4eN3m3sR8b2bytcuZZD3cMeSiE6KOXE2Och/LOB1Lfu4e5jbRZby8QrZjDQQHTvvKVx/R+S9fd7XjutudNtLu5poglmXDpxnxuikHiCY5PyBY+zk41HFdyKAAAMAaADkPSrONxUOiqFB/ItviVcFhZubr11872eBWvaRsRInjuIkVFf6twoAHEMsrYA5kcQJ/ZWodtGRlS1ul/WWz90D9rAJmiA8lI71D6JjrU97Wd7bO2tpIJX4p2AMcSauCCCrN91cjrzGcZqpt47lxCksbt3fGjSAHR06Ejrji0/Ea9p/v4KUN8Hf6c3PKn7GNjPdNW+vNi6tsdpWzbZVaS5UllDBEBd8MMjIX2Tj7xFQXaH6QEQP1FlI485JAh+Sq/8aqTaWw3eZu7xwthgSerdB1JznlU52L2P94qtJJcPlQeGOApgkZxxzkKflWUaxs//ALgnz/sC4/rz/wDzrNsP0gIj+usnX1jkDfkyr/GsduxWLGiXo/tLb/OtbtHsaCjwS3MZ8ng7wfOAkCgLX3f7SdnXmBHcqjn7EvgbPl4tGPuJqWA1yhtDs0vEBaLurpRz7l8sPepwc+gya8919/r/AGY4RJGManDQS5K+7B1Q+7FAdaUqEbgdpdrtP6sZhuAMmJyNfMo32wPcDpyxrU3oBSlKAV53E6xqzuwVVBLMxwABqSSeQr0qhf0gd8uNxs2FvCmHuCOraFI/cPaPqV+7QEY7U+0eTaUjQwsUs1PhXkZCPtt1xnUL000zX3uF2dm44JrpX4H/AFUC6SSgY8RORwR6+0ccxqMjPn2Wbn/SpVnlj40DFYozykcalm00iTmx8yBqfCelNlbNWEE54pGxxvjBOOQHkgycL0yeZJJA0mxdzoo41R0QRrygTIiHnxdZT6tofu51qTxxhQFUAAaAAYAHlgV9UoBSlKA+XQMCCAQeYPKqh7X9n2sbRRx24WVlJJXCxCME81xhmz5cJGQSTyq4KrntWtrUlC6lrlk4VwzALGCfGwU64JPCOpJzkA13Tg6klGO1nFSoqcXKWxFPC2TAlYfUQDKINeNwNOR1x5dDnPUD13G7TJrG7d5QXglYCWPqoGgZM8mA6fa666i5d29wozbfylPrXwU+9Dg8SkZz9ZnBbOh9k5Gc1n2s7mtmS6RQJowDcqo8Lqc4uVHkcHiHQg6nBJnrzil1VPurfq9eH3IKFOTfW1O892i04/Y6A2ZtCO4iSeFw8cihlYciD/A9MdCKya5y7DN+fos/0GZj3E7DuyTpHKdB7lfQHyOD5mujaqlorPtO2fwzxzAeGVeFvLiT/qVOPdHUr3D2gZrKPiOWjzE3n4NAT6lOFv3q1+/dxDcWzojq7x5lQqeIZiGZEyNO87pmwvMjJAIBxG+zDeBFuXteLSbJTTw97GDxLnqSg/8AwmtGU41MErvODt9Hz7GbGEqWNdl8s17rn3LVpSlZxpCse/vUhjaWVgiKMkn/AMySToANSSK/b27SGNpZGCooySf/ADU9ABqSaqHereRrt+Jvq4UyUQnl+23Tjx8FGg6k28JhJYidlkltZUxmLhh4XebexH5vZvK10xZj3cKZKITy/bbpxY+Cg4HUn63G3PO0GW7ulIs1PFDCw1nI5SOD/M9VX7XM6c/PcndE7SZbm4UrZIcxxnQ3DDk7D+hB5D7Xuq51GNBoKs4zFxUez0MoLa9eecirg8JNy7RXzm9i055zAGKg3aj2gpsuHgTD3UgPdp0Ucu8b9kdB9oj0JEq2/teOzt5bmU4SJSx8z0Cj1JIA9TXJG0r242rfM5Bead8KvQDkqjyVV6+QyayzVPvYWxrnat0QGLu545ZXOQATqxPU+Q61YlxsUW6C3V3ePg+rkYY4hyJHQgMDgjpjU8zOuz/c6OKARDWFT9Y40NxING90IPhx9rBHLPHtO0rZYa2WZRrAen9G2FYegBCt7kNXfh9ZU666Wx5P6lH4hRdSg+jtWa+hX/Zzsu5F7bukcqoAxMjBhGY+RyVHCxyCgU8jhugzeVQPst2llZbU80PeJ+Fz4gPc+p/rBU8qDE0+rqyho/wT4aqqlKM9UKUpUJOYO0dkwz4MiAsOTjR19zLhh8DUE343DjuEPfL3gA8M6LieP8QUYkTzwBz9n7QsmlAcebx7vXGzZly2h8UM8ZIDAahlI1DDy6eo1q8OyDtM+nAWd0wF0o8D6ASqOf8AaAakDmAT0NSDfbdyJ4n4kBt3z3y/cJ5XC/dIOrdPtdDxc1bZ2dPs28KcRSSJg8cg0yAcrIPl8wR0oDsilRvs93oXaVlHcDAf2JVH2ZF5+4HRh6MKklAYG3tpra201ywyIY2kI6nhBPD7zy+Ncf28U20LzHtTXEpJPTiclmb0AyT7hXQX6QW0jFswRD+fmRD+FcyfxRR8aqnsf2eXmuJRoyRCJDjVZJ2EasPUDPzoC+ez7YyQW6ug8LKFi8xCvsn3ucyn1kwfZFSqviCIIqoowqgADyA0Ar7oBSlKAUrX7Q21DAeF38WM8Cqzvjz4UBbh9cYrR3W/9shcangGWy8K8I8yHlDD+7QG53i20lpCZX1PsomdXc5wo+WSegBPSofuVsV7qU7QuvFluKMHkzDkwHSNeSjzGegJj0u0Ztq3CS9zIYVAwmJMKhweAtFG+JX0LaDC9dATYsd/c4Cx2oUAADHsgcgAH7rQeVW5PqIdBd57fBacfTUpxXXz6b7q2eL14euhv60m9FgXjEyLxSQ5PCBkuhHji9cgAgfeReleaSXxPKNR6oF/MTv/AAr6NreE6yhfwshHya3z+dVC4cwb/wCwRZXZEX6mQCWBhy4W6A+h093CetSrdzZW1No24lhknljOUYtd6cQ5gq8uevIjkRW77U7dLaFWlt4rgwTd0okaUBRIneBh3cqZBwBjGmMDlX72MXqXz3FuY4rZUVZFSBdG14WLCcyZPsjPzoDw3m2b9RIJo1jmRTH3Z58RBIAIJy3iBVl0AH3WYHRWdwyMGh4u9jYuO4XPA+rHhGoA1I4DnQ4IINbyHYk99cMjRdyximMSsI4njwY1GRHGpKhpFYtjxcOFOKtbZG7EFvCkADyImQO9cvpknGD4QBy0A0FAeG6e9LtBxX7QwOGwDnhBXTBOSUDZ8mOeenKpNd30cUZmdwsajJbOmOmMcyeQA55GK1R2Lb9IY1PmihG+DJhh8DUO3s3XdFDQsxj4uIoT4A50BIGF1yR3uOJSfGWU8UfdNRckpOyOKjkotxV2arereR7t8nwQpqiE8v226cWPgo0HUny3I3UO02FxOCLFD4EOhuGB5n/0Qen2iKx9zN2H2pKXlR47GJsMGBV55FOseOaxqdG9dOeeG7oowqhVAVVAAAGAANAAByFaWLxcIw7Ph+7vevPORmYPCTlPtGI725ac85n6iAAAAAAYAHIAdPdX1SlZRrFIfpHbw4FvYI3P66UDyHhjB9M8Rx6Ka0nY1u2WH0jUSTsYYSOaRj9dKPIgeEHz0+1UU7V9q/Sdq3b5yEk7pfdF4P4gn41fvZrskQoB/QQxwAY5MyrNK3n4iyf3KME0t4VRVRAFVQFUDkABgAemK/Lq3WRGjccSupVgeRDDBHyNetKApexd9mXoEmW7k8LnGrwv9vlqcANgfajI6Vc0bhgGUggjII5EHkfdUT7QN3DcRieFczxD2Rzkj5lPxD2l9cjTizWm7Pt7ERVtZ3CrkC3dtBrp3JJ5EH2c9PD0GdGv/IpKsu9HKX+PiZ1D+PVdF92Wcf8AY8Cx6UpWcaIpSlAfhGdDVK9rW6YeCQKv1lqvewn71uSeKP8As8HTXAVPv1ddaDe6EcEUp5pIqHTmkzCJlPpllb3xigKL7AN4DBtA2zH6u5Ur6CRAWU/EcS+9hXSdcaTsbG/YoNba4JUHzifI/wCUV2PbTB0VxyZQw9xGaApP9Ji4OLGPOh75iPUd2B/E/OsPsJtwYif6S7RT/ZRmUfmKzv0l7fK2MmdAZVx+IRnP+Gtd2JyDuYj1jvwx90sDQr+bUYL/AKUpQHld3KxI8jkKiKWYnkFUZJ+Qqnr7eLbN3bSbRhnisbQsBbxlFaWTicImeJWwWYgZyB6Y1Nob22LXFjdQR+3JBIi+9lIA+elRLd7F5sC3WJCzwpF9XybvbV0Yx64wzNH1++KAr8bXvLACa9givY5sskiHx8XRipX7WhLcOcFRnQKMK/26u0FWXwqiyKroi8PhDAjj1JdQcEZ8I1OBWVvVtRiYY4pOH6JEAsi4OZOKPGRw5jZVjVyrhSCrKRqM6Y7Ogu5A0U8aXEpPeP3qRqjHXiOMKUKkaKMllfz0uYWUIvpSSfnrna3oU8VGc10Ytry0yvf13FzbibwWUNnDE1xFDKBmVZXCMZTq7Yc5Kls4IyMYxUiO9Fl/vdv/AMVP86qm37Kb3hH0bakUkWPCxTPwz4tPXPwrfbM7M5zk3F0F0GFjHGM68RJZF9MadK8th5Xk5O/kv7vwF8TG0VGNvNr2txJud6bL/e7f/ir/AJ0/1qsv97g/4i/51GV7M063Up/dWvr/AOmUX+8z/Dh+fKvLYbWXouJ1fE6R9XwIr2wXkNzBcrC6ykpbsgQ5JZZHVgMcyEIPuNQ/sPn+ibQaS4DRRtA6cTKwGSyMBy/ZqQdo+xhs6OV45pXKiHh4yMFpGlDA8IHJUBGvXrWg7K7eTat28M0skcaRGQmIgNkMigZcMNeI9OleNYbWXouIvidI+r4Fz7osJFmudSZpSePhCo4UBFdBgNwcKgZbUlTzGCcneXbQtIe8IBZjwoDnHFws5JxrgKjNpz4cczWu3KtRbfSLLBBik41LDxvHJkLM7AlCzMj4C4wqrlVOlZ29WxvpUHAPbU8aZOATwshGRyyrsM9CQdcVXdr5FlXtmaW33luonQ3Uad25xlV4WXTJP6184AJK+QbBJGDMJEV1KsAysCCOYKkYI9QQareeWV2HfHWMkBeDhIbGCW1OXxppgYY6a1KNz77K/RzzQZj/AAfd/dJx7ivlXh6e25ErI91bMSTG4cE8iGLx+Q8Tdz3rftTnU1LKh+5D99Nc3AwUOFVgTg8TySqfLHcSW5yOvEOlTCgFfjtgE+VftfMiZBHmMfOgOLYP5RdLnnLMM6/fbz+Ndc7qKO6kbq00mf3W4B+SD5VyNbE21yvGNYZRxD1RtR+Vdd7psDAcf0s35yMR81IPxowbmlKUAqre1XdgL/KokUxyHguI+QLOfDKOgYseE+ZZTpqatKsPbGz1uIJIH5SKVz1B6MPUHBHuqWjVdOakuVvRFWpKrBxfL3MqDYm8u0LeDiVmeFHCMZlEgUcQ5YdZCeEgYBKgnAx0tnYO0/pEZJADo3A4ByM4DAg/dZWVh6N5iqtfd24jxBI8pTjUyRd25DkEeJHiQh84DAApghS6jWrG3N2ObaDDZDOQeFiCUVVVEQldCwVATjTiLY0xXeJnCUrw9tN1/HW2RHhoTjG036677eGl8zfUpSq5ZFazeeItaXAHtd05U+TBSVPwYA/CtnWv3gl4LWdsZxE+nn4TgfE6fGgOVu1CMLtS5xyJRv78aMfzNdM9ntwZNmWLHn9HjB+CgZ/KuZO0x87Tudc8JRP7kaL/ANK6d3BtzHs2yQ8xbxZB6EoCR+dARPt/2SZtmd6vO3lWQ6ZPCcxkfNwx9FNVV2OXv1txa5AaVFlizy72BuNOvn4j6JXSm19npcQSwSDKSoyN7mBHz1rkGMzbMvvEMTW0uGHQ4OCMkeyy9ccmoDsKxuRLGkq8nUMM89RnB9a96im422Y5YwEbKSgzQn9ljl0P7SuTkdAwA9k1K6AVBtqbt3NncPe7L4W708VzZu3DHK39Ijco5T1zoevkZzSgOet87qS6vndrVlY26tJD4nkQJ3gZmUxrjQKCRlfZ8RzppIrlxHxie5CFiMrcNwjJbAIWQ8K6EAkAMVOM4rp8iqU7VN5hKfotuihYnIU4UcbqXUjBIHdhww4PtlSThQBKBsOxuad5nY5CMjs+ftrmNYZTqfESswDdQv3QoFuVp907SBLaNrbVJFWTjPtOSo8bZ14sADHQAAAAYG4oBSsW72jDF+tljjzy43Vf4mtVtzeBEiPdFmdvCrKjFFzoXLcPD4R4sZ1xjrQFN9u+2A/DEDnvJjIPwRKIR7wX7wg+VbX9GvZhC3d0eTFIl965dv8AmSoPvns5rq6eR7i0gjQCKJWuEdhGmi+GDjbJ1OCM5ari3FsLuxsYrWOAEjLNJgnLMSSeGYwEADA6nAowSXamynSb6TbBeJgxmRpHVZCFVUOFDLxAKBnhzy1wMH02XtJLhAyHXA4l+0pYZ4SPPp8DXh3F+/ORYx+yVU/FWil/J6153EEkxuJ5i8mmGAbiXAIAHeu6DmfZRfaPnQHvvNYRMONnSKXGFLHHF5IRzb0wCRnTPIwZpTIjiNijgFTnIKsVwUYAhhkNgjQ4bQjINWJa7m2iEt3XESMNxMeEjyKLhCP3aivadte0tBHEsZFyEzGsYUII8kBX5YQkNjAJBBI0yCBNd2FjFrF3WeEjJJxxFyTxluHTj485xpnONKzZL6JZFiaRBI+eBCw42wMnC5ycDWueDvTeuvdW8zr3pZmgt1cyjh4V4sheLDAj2G+zqATU77JNzp4Jpby7jaNyvDGHILni1d2wSQcAAcWuraeYFqUpSgOTe1vYZtNqXC/Zlbv0/DIST8m4h8Kvbsn2p31upLZMkUchPm6gQy/Ixpn8frUX/SP2KXgt7xRnumMbkfdfBUn0DLj9+ol2M7ytG/0bmyEywjqwx9bCNftKOIDlxICaMHSNK87edZEV0PErAMp8wdQa9KAUpSgFKUoBSlKAVpd65gIVT+kkUfuqe8b/AAIR7yK3VVP2p70rDFJOreNla3tRnQ5I72bHI8hgnI8K40c5Aom7dr69YqDxXM54QdSDK/hHwyBXZcEQRVRdAoAHuGgrm/sF3WNze/SnH1Vrhh5GU+wPXAyx8iF866ToBVIdv+5Lsf8AScK5AULcAcwBosvqMYU+QCnlki76+ZYwwKsAykEEEZBB0IIPMUBzD2W73i3YWsz8CM3HBIeUMuo/uNnBHLU50YmukNkbTE6nI4JF0dM5IJzgg9UOCQ3X0IIHOPa52fNs+dp4UJtJDlSMnumP823kM+yfLTmKbidoxtwkNyXKppFMuskYyMoQf1kWg8PTHXAwB09SorsHfSKeMSMylDymjyYv3gfFCfMNoB9qpPFIGAZSGU6gg5BHmCOdAfdVRt7swmednieMqzZBY4ZfTHdt4hy4wdQBlc5ZrXpQES2Tu7dxQxwC5EaRoqBQA+ijGeILG2fM5rM/1WDDEk8z+YJ4lPwm48fA1Ia0l7vJGARCRMw5kH6pccy0mCox90Zb0HMAY91sq0tU4ijnPhVFdzxt90IGCZ08gAASSACapLtR3gSIyWsKRLNKB9IMYAWNBqtuuAMnXLMdTnyPCuTv92mniZLSTvJSCr3AHhUHmkI5KMgZbUnA1OARE9wNxrja05wSsKnM0za6nUqM+1IeePXJ9QJF2Gbk/S7n6bKv1FuwKZGjyjUD3Lox9eH1rpGsLY2yorSGO3gQJHGMKB+ZPmxOpPUk1m0ApSlAKhO0OziG6u5Lq7lkm4iAsa/VoqDRVyp4yR5hhks2nlNqUBhbM2TBbLwQQxxL1CKFz6nA1PqazaUoBSlKAwttbMS6glt5RlJUKN569R6g6j1FckbX2dcbJvzGTiWBwyMM8LDmrDzVh09SDXYlQvtL3Ai2rDpwx3KD6qXHTn3bY1KH/CTkdQQNbuDvlHNCJ1HDEx+uTOe4l5lv6ts5JHL2iNWIsRHBAIIIIyCORB61yDs+/vNj3bLwmKVPDJE/ssOeDg4I6hgeuQauLcbtJhlPChEbH2raRgFJPNoX5ZPPgOAT93JYgW9StZYbcikIU8UUh04JBwsTzwDqrn8JNbOgFKUoBSse9vY4hxSOFB0GeZPkANWPoNahO92+yQRlppPo0Z9lQf5TIPJQP1YPnnOvNDQGz3t3jSKOQd53UUek03UdO6THOQ8iRyzgeL2eadvbTm2peARoTxER28Kj2UGiqANB5k8ufQV6b4b1S7QlVFUpCpxDCvroCQPac/8AXA9bu7Hezj6An0q5UfSpFwq/0SHmvlxnqeg0HXIEt3C3YXZtlFbLgsPFKw+1I3tH1A0UeiipFSlAKUpQHncQLIrI6h0YEMrDKkHmCDoRVKb7dhuS0uznAzr3Eh09yOf4N/eq76UBxtHNe7LuCB3trMvNSMZGo1B8LrzwdR1FTTY3ayUIM1thics9vI0RJ+8UB4XPvP8AlXRG1dkwXKcFxDHMvk6hseoyND6iqz3g7CbSVuK2me1/YI7xPhxMGH94/CgNZads0BPimvF/FFAR/gGfnXrc9sdvjS4uT+CCIH3fWDFae57ALgD6u8hY/tIyj8uKlv2AXBHjvIVP7KM38StAYW1e1qN+VtJcdc3MuVz0PdqOAfDFQvbe9V7tFhG7MwYgLBEpCk6YAUZLHI0zk1bWy+wCFWzPeSSr92OMR/mWfT4CrL3b3Ss7BcWsCRk821Ln3u2WI9M4oCntwuxKRys20fq05iBW8bfjZfYHoDn1Wry2bs6K3jWGCNIo15KgAA8+XUnUnrWVSgFKUoBSlKAUpSgFKUoBSlKAUpSgIrvzuFa7UT61eCZRhJk9tRz4T95Mk+E+ZxgnNc874dmd9s/id4+9gGfrotVxrqw9pNOZIxrzNdYUoDj7Yu+t5bDgWTvIusUo44z6YbUD3EVNdmdsXDgSW8qjqYrh8fBH0A9M1bm8PZns28LNJbBJDnxxEo2T9rC+Fj6spqD3/YBCf1N7Kn9ZGr/mpSgMePtmgxnvb4Y+yY7c/mRn5mvCftoiwdb2T0Pcx/4ohxD515t+j9NnS9jx/VN/3VlWX6P2oMt9leoSHBPxZ9PkaAhO0u1K5cuYY4oCwx3msk+PIySE5+VaHYO795tSYrCjzOdXkdjhc9Wdv4czjQGugdidjOzLchnSS4YHI758qP3UCqR6EGp7ZWUcKCOKNI0HJUUKo+CjFAQbs77LrfZoEsnDPdc+8I8KHyjB5fi5n0zirApSgFKUoD//2Q=="/>
          <p:cNvSpPr>
            <a:spLocks noChangeAspect="1" noChangeArrowheads="1"/>
          </p:cNvSpPr>
          <p:nvPr/>
        </p:nvSpPr>
        <p:spPr bwMode="auto">
          <a:xfrm>
            <a:off x="4686300" y="0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eaLnBrk="0" hangingPunct="0"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altLang="it-IT" sz="2000"/>
          </a:p>
        </p:txBody>
      </p:sp>
      <p:pic>
        <p:nvPicPr>
          <p:cNvPr id="183302" name="Picture 9" descr="http://bicycletutor.com/images/bike-map-larg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00" y="2924175"/>
            <a:ext cx="5094288" cy="3135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it-IT"/>
              <a:t>Draisine</a:t>
            </a:r>
          </a:p>
        </p:txBody>
      </p:sp>
      <p:sp>
        <p:nvSpPr>
          <p:cNvPr id="18432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it-IT"/>
              <a:t>1820</a:t>
            </a:r>
          </a:p>
          <a:p>
            <a:r>
              <a:rPr lang="en-US" altLang="it-IT"/>
              <a:t>Front wheel steering</a:t>
            </a:r>
          </a:p>
          <a:p>
            <a:r>
              <a:rPr lang="en-US" altLang="it-IT"/>
              <a:t>Foot powered</a:t>
            </a:r>
          </a:p>
        </p:txBody>
      </p:sp>
      <p:pic>
        <p:nvPicPr>
          <p:cNvPr id="184324" name="Picture 2" descr="http://upload.wikimedia.org/wikipedia/commons/thumb/8/8d/Draisine_or_Laufmaschine%2C_around_1820._Archetype_of_the_Bicycle._Pic_01.jpg/220px-Draisine_or_Laufmaschine%2C_around_1820._Archetype_of_the_Bicycle._Pic_0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2971800"/>
            <a:ext cx="4127500" cy="3095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it-IT"/>
              <a:t>Velocipede</a:t>
            </a:r>
          </a:p>
        </p:txBody>
      </p:sp>
      <p:sp>
        <p:nvSpPr>
          <p:cNvPr id="185347" name="Content Placeholder 2"/>
          <p:cNvSpPr>
            <a:spLocks noGrp="1"/>
          </p:cNvSpPr>
          <p:nvPr>
            <p:ph idx="1"/>
          </p:nvPr>
        </p:nvSpPr>
        <p:spPr>
          <a:xfrm>
            <a:off x="609600" y="1295400"/>
            <a:ext cx="3170238" cy="4800600"/>
          </a:xfrm>
        </p:spPr>
        <p:txBody>
          <a:bodyPr/>
          <a:lstStyle/>
          <a:p>
            <a:r>
              <a:rPr lang="en-US" altLang="it-IT"/>
              <a:t>1860</a:t>
            </a:r>
          </a:p>
          <a:p>
            <a:r>
              <a:rPr lang="en-US" altLang="it-IT"/>
              <a:t>Front wheel steering</a:t>
            </a:r>
          </a:p>
          <a:p>
            <a:r>
              <a:rPr lang="en-US" altLang="it-IT"/>
              <a:t>Crank pedal on front wheel</a:t>
            </a:r>
          </a:p>
        </p:txBody>
      </p:sp>
      <p:pic>
        <p:nvPicPr>
          <p:cNvPr id="185348" name="Picture 2" descr="http://upload.wikimedia.org/wikipedia/commons/4/4e/Michauxju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275" y="1341438"/>
            <a:ext cx="5067300" cy="445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it-IT"/>
              <a:t>Penny farthing</a:t>
            </a:r>
          </a:p>
        </p:txBody>
      </p:sp>
      <p:sp>
        <p:nvSpPr>
          <p:cNvPr id="186371" name="Content Placeholder 2"/>
          <p:cNvSpPr>
            <a:spLocks noGrp="1"/>
          </p:cNvSpPr>
          <p:nvPr>
            <p:ph idx="1"/>
          </p:nvPr>
        </p:nvSpPr>
        <p:spPr>
          <a:xfrm>
            <a:off x="609600" y="1295400"/>
            <a:ext cx="3962400" cy="4800600"/>
          </a:xfrm>
        </p:spPr>
        <p:txBody>
          <a:bodyPr/>
          <a:lstStyle/>
          <a:p>
            <a:r>
              <a:rPr lang="en-US" altLang="it-IT"/>
              <a:t>1870</a:t>
            </a:r>
          </a:p>
          <a:p>
            <a:r>
              <a:rPr lang="en-US" altLang="it-IT"/>
              <a:t>Larger front wheel</a:t>
            </a:r>
          </a:p>
          <a:p>
            <a:pPr lvl="1"/>
            <a:r>
              <a:rPr lang="en-US" altLang="it-IT"/>
              <a:t>More speed</a:t>
            </a:r>
          </a:p>
          <a:p>
            <a:pPr lvl="1"/>
            <a:r>
              <a:rPr lang="en-US" altLang="it-IT"/>
              <a:t>More comfort</a:t>
            </a:r>
          </a:p>
          <a:p>
            <a:pPr lvl="1"/>
            <a:r>
              <a:rPr lang="en-US" altLang="it-IT"/>
              <a:t>unstable</a:t>
            </a:r>
          </a:p>
        </p:txBody>
      </p:sp>
      <p:pic>
        <p:nvPicPr>
          <p:cNvPr id="186372" name="Picture 2" descr="http://upload.wikimedia.org/wikipedia/commons/thumb/a/a7/Ordinary_bicycle01.jpg/220px-Ordinary_bicycle0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2800" y="1557338"/>
            <a:ext cx="4305300" cy="4265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2555875" y="365125"/>
            <a:ext cx="5815013" cy="590550"/>
          </a:xfrm>
        </p:spPr>
        <p:txBody>
          <a:bodyPr/>
          <a:lstStyle/>
          <a:p>
            <a:pPr eaLnBrk="1" hangingPunct="1"/>
            <a:r>
              <a:rPr lang="en-US" altLang="it-IT"/>
              <a:t>Main  Phases</a:t>
            </a:r>
            <a:endParaRPr lang="it-IT" altLang="it-IT"/>
          </a:p>
        </p:txBody>
      </p:sp>
      <p:sp>
        <p:nvSpPr>
          <p:cNvPr id="4099" name="Rectangle 3"/>
          <p:cNvSpPr>
            <a:spLocks noChangeArrowheads="1"/>
          </p:cNvSpPr>
          <p:nvPr/>
        </p:nvSpPr>
        <p:spPr bwMode="auto">
          <a:xfrm>
            <a:off x="252413" y="1052513"/>
            <a:ext cx="3587750" cy="1038225"/>
          </a:xfrm>
          <a:prstGeom prst="rect">
            <a:avLst/>
          </a:prstGeom>
          <a:solidFill>
            <a:srgbClr val="FCFEB9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it-IT" sz="2000"/>
              <a:t>Development</a:t>
            </a:r>
            <a:endParaRPr lang="it-IT" altLang="it-IT" sz="2000"/>
          </a:p>
        </p:txBody>
      </p:sp>
      <p:sp>
        <p:nvSpPr>
          <p:cNvPr id="4100" name="Rectangle 6"/>
          <p:cNvSpPr>
            <a:spLocks noChangeArrowheads="1"/>
          </p:cNvSpPr>
          <p:nvPr/>
        </p:nvSpPr>
        <p:spPr bwMode="auto">
          <a:xfrm>
            <a:off x="3509963" y="2090738"/>
            <a:ext cx="1195387" cy="914400"/>
          </a:xfrm>
          <a:prstGeom prst="rect">
            <a:avLst/>
          </a:prstGeom>
          <a:solidFill>
            <a:srgbClr val="FCFEB9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it-IT" sz="2000"/>
              <a:t>deployment</a:t>
            </a:r>
            <a:endParaRPr lang="it-IT" altLang="it-IT" sz="2000"/>
          </a:p>
        </p:txBody>
      </p:sp>
      <p:sp>
        <p:nvSpPr>
          <p:cNvPr id="4101" name="Rectangle 7"/>
          <p:cNvSpPr>
            <a:spLocks noChangeArrowheads="1"/>
          </p:cNvSpPr>
          <p:nvPr/>
        </p:nvSpPr>
        <p:spPr bwMode="auto">
          <a:xfrm>
            <a:off x="4438650" y="3005138"/>
            <a:ext cx="3355975" cy="914400"/>
          </a:xfrm>
          <a:prstGeom prst="rect">
            <a:avLst/>
          </a:prstGeom>
          <a:solidFill>
            <a:srgbClr val="FCFEB9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it-IT" sz="2000"/>
              <a:t>Operation</a:t>
            </a:r>
            <a:endParaRPr lang="it-IT" altLang="it-IT" sz="2000"/>
          </a:p>
        </p:txBody>
      </p:sp>
      <p:sp>
        <p:nvSpPr>
          <p:cNvPr id="4102" name="Line 9"/>
          <p:cNvSpPr>
            <a:spLocks noChangeShapeType="1"/>
          </p:cNvSpPr>
          <p:nvPr/>
        </p:nvSpPr>
        <p:spPr bwMode="auto">
          <a:xfrm>
            <a:off x="252413" y="5943600"/>
            <a:ext cx="7977187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03" name="Text Box 10"/>
          <p:cNvSpPr txBox="1">
            <a:spLocks noChangeArrowheads="1"/>
          </p:cNvSpPr>
          <p:nvPr/>
        </p:nvSpPr>
        <p:spPr bwMode="auto">
          <a:xfrm>
            <a:off x="7385050" y="5562600"/>
            <a:ext cx="70326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it-IT" sz="2000" b="1">
                <a:latin typeface="Century Schoolbook" panose="02040604050505020304" pitchFamily="18" charset="0"/>
              </a:rPr>
              <a:t>t</a:t>
            </a:r>
            <a:endParaRPr lang="it-IT" altLang="it-IT" sz="2000" b="1">
              <a:latin typeface="Century Schoolbook" panose="02040604050505020304" pitchFamily="18" charset="0"/>
            </a:endParaRPr>
          </a:p>
        </p:txBody>
      </p:sp>
      <p:sp>
        <p:nvSpPr>
          <p:cNvPr id="4104" name="Rectangle 7"/>
          <p:cNvSpPr>
            <a:spLocks noChangeArrowheads="1"/>
          </p:cNvSpPr>
          <p:nvPr/>
        </p:nvSpPr>
        <p:spPr bwMode="auto">
          <a:xfrm>
            <a:off x="4837113" y="4833938"/>
            <a:ext cx="2725737" cy="914400"/>
          </a:xfrm>
          <a:prstGeom prst="rect">
            <a:avLst/>
          </a:prstGeom>
          <a:solidFill>
            <a:srgbClr val="FCFEB9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it-IT" sz="2000"/>
              <a:t>Maintenance</a:t>
            </a:r>
            <a:endParaRPr lang="it-IT" altLang="it-IT" sz="2000"/>
          </a:p>
        </p:txBody>
      </p:sp>
      <p:sp>
        <p:nvSpPr>
          <p:cNvPr id="4105" name="Rectangle 6"/>
          <p:cNvSpPr>
            <a:spLocks noChangeArrowheads="1"/>
          </p:cNvSpPr>
          <p:nvPr/>
        </p:nvSpPr>
        <p:spPr bwMode="auto">
          <a:xfrm>
            <a:off x="7772400" y="3919538"/>
            <a:ext cx="1195388" cy="914400"/>
          </a:xfrm>
          <a:prstGeom prst="rect">
            <a:avLst/>
          </a:prstGeom>
          <a:solidFill>
            <a:srgbClr val="FCFEB9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it-IT" sz="2000"/>
              <a:t>retirement</a:t>
            </a:r>
            <a:endParaRPr lang="it-IT" altLang="it-IT" sz="20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 dirty="0" err="1"/>
              <a:t>Process</a:t>
            </a:r>
            <a:r>
              <a:rPr lang="it-IT" altLang="it-IT" dirty="0"/>
              <a:t> - activities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it-IT" dirty="0"/>
              <a:t>1 Architecture</a:t>
            </a:r>
          </a:p>
          <a:p>
            <a:pPr marL="457200" lvl="1" indent="0">
              <a:buFont typeface="Wingdings" panose="05000000000000000000" pitchFamily="2" charset="2"/>
              <a:buNone/>
              <a:defRPr/>
            </a:pPr>
            <a:r>
              <a:rPr lang="it-IT" dirty="0"/>
              <a:t>(about the whole system)</a:t>
            </a:r>
          </a:p>
          <a:p>
            <a:pPr lvl="1">
              <a:defRPr/>
            </a:pPr>
            <a:r>
              <a:rPr lang="it-IT" dirty="0"/>
              <a:t>Define high level components and their interactions</a:t>
            </a:r>
          </a:p>
          <a:p>
            <a:pPr lvl="1">
              <a:defRPr/>
            </a:pPr>
            <a:r>
              <a:rPr lang="it-IT" dirty="0"/>
              <a:t>Select communication and coordination model</a:t>
            </a:r>
          </a:p>
          <a:p>
            <a:pPr lvl="2">
              <a:defRPr/>
            </a:pPr>
            <a:r>
              <a:rPr lang="it-IT" dirty="0"/>
              <a:t>Processes, threads</a:t>
            </a:r>
          </a:p>
          <a:p>
            <a:pPr lvl="2">
              <a:defRPr/>
            </a:pPr>
            <a:r>
              <a:rPr lang="it-IT" dirty="0"/>
              <a:t>Messages, (remote) procedure calls, broadcast, blackboard</a:t>
            </a:r>
          </a:p>
          <a:p>
            <a:pPr lvl="1">
              <a:defRPr/>
            </a:pPr>
            <a:r>
              <a:rPr lang="it-IT" dirty="0"/>
              <a:t>Use architectural style(s) /pattern(s)</a:t>
            </a:r>
          </a:p>
        </p:txBody>
      </p:sp>
    </p:spTree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it-IT"/>
              <a:t>Dwarf ordinary</a:t>
            </a:r>
          </a:p>
        </p:txBody>
      </p:sp>
      <p:sp>
        <p:nvSpPr>
          <p:cNvPr id="187395" name="Content Placeholder 2"/>
          <p:cNvSpPr>
            <a:spLocks noGrp="1"/>
          </p:cNvSpPr>
          <p:nvPr>
            <p:ph idx="1"/>
          </p:nvPr>
        </p:nvSpPr>
        <p:spPr>
          <a:xfrm>
            <a:off x="609600" y="1295400"/>
            <a:ext cx="3457575" cy="4800600"/>
          </a:xfrm>
        </p:spPr>
        <p:txBody>
          <a:bodyPr/>
          <a:lstStyle/>
          <a:p>
            <a:r>
              <a:rPr lang="en-US" altLang="it-IT"/>
              <a:t>Smaller front wheel, seat backwards</a:t>
            </a:r>
          </a:p>
          <a:p>
            <a:r>
              <a:rPr lang="en-US" altLang="it-IT"/>
              <a:t>More stable, less speed, less confort</a:t>
            </a:r>
          </a:p>
        </p:txBody>
      </p:sp>
      <p:pic>
        <p:nvPicPr>
          <p:cNvPr id="187396" name="Picture 2" descr="File:McCall186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1773238"/>
            <a:ext cx="5638800" cy="4791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it-IT"/>
              <a:t>And ..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defRPr/>
            </a:pPr>
            <a:r>
              <a:rPr lang="en-US" dirty="0"/>
              <a:t>1870, chain drive</a:t>
            </a:r>
          </a:p>
          <a:p>
            <a:pPr lvl="1">
              <a:defRPr/>
            </a:pPr>
            <a:r>
              <a:rPr lang="en-US" dirty="0"/>
              <a:t>Solves problem of steering and pedaling on front wheel</a:t>
            </a:r>
          </a:p>
          <a:p>
            <a:pPr lvl="1">
              <a:defRPr/>
            </a:pPr>
            <a:r>
              <a:rPr lang="en-US" dirty="0"/>
              <a:t>Pedals in middle, power to rear wheel</a:t>
            </a:r>
          </a:p>
          <a:p>
            <a:pPr>
              <a:defRPr/>
            </a:pPr>
            <a:r>
              <a:rPr lang="en-US" dirty="0"/>
              <a:t>1885, seat tube (diamond frame)</a:t>
            </a:r>
          </a:p>
          <a:p>
            <a:pPr>
              <a:defRPr/>
            </a:pPr>
            <a:r>
              <a:rPr lang="en-US" dirty="0"/>
              <a:t>1888, pneumatic tire (Dunlop)</a:t>
            </a:r>
          </a:p>
          <a:p>
            <a:pPr lvl="1">
              <a:defRPr/>
            </a:pPr>
            <a:r>
              <a:rPr lang="en-US" dirty="0"/>
              <a:t>Comfort</a:t>
            </a:r>
          </a:p>
          <a:p>
            <a:pPr>
              <a:defRPr/>
            </a:pPr>
            <a:r>
              <a:rPr lang="en-US" dirty="0"/>
              <a:t>1890</a:t>
            </a:r>
          </a:p>
          <a:p>
            <a:pPr lvl="1">
              <a:defRPr/>
            </a:pPr>
            <a:r>
              <a:rPr lang="en-US" dirty="0"/>
              <a:t>Rear freewheel (coasting)</a:t>
            </a:r>
          </a:p>
          <a:p>
            <a:pPr>
              <a:defRPr/>
            </a:pPr>
            <a:r>
              <a:rPr lang="en-US" dirty="0"/>
              <a:t>1905</a:t>
            </a:r>
          </a:p>
          <a:p>
            <a:pPr lvl="1">
              <a:defRPr/>
            </a:pPr>
            <a:r>
              <a:rPr lang="en-US" dirty="0"/>
              <a:t>Derailleur gears</a:t>
            </a:r>
          </a:p>
        </p:txBody>
      </p:sp>
    </p:spTree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it-IT"/>
              <a:t>Dominant design</a:t>
            </a:r>
          </a:p>
        </p:txBody>
      </p:sp>
      <p:sp>
        <p:nvSpPr>
          <p:cNvPr id="18944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it-IT"/>
          </a:p>
        </p:txBody>
      </p:sp>
      <p:pic>
        <p:nvPicPr>
          <p:cNvPr id="189444" name="Picture 2" descr="File:Bicycle diagram-en.sv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838325"/>
            <a:ext cx="8526463" cy="5019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fr-FR"/>
              <a:t>Dominant design</a:t>
            </a:r>
            <a:endParaRPr lang="fr-FR" altLang="fr-FR"/>
          </a:p>
        </p:txBody>
      </p:sp>
      <p:sp>
        <p:nvSpPr>
          <p:cNvPr id="19046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altLang="fr-FR" dirty="0"/>
              <a:t>Requires time to develop and be commonly shared in the domain</a:t>
            </a:r>
          </a:p>
          <a:p>
            <a:r>
              <a:rPr lang="it-IT" altLang="fr-FR" dirty="0"/>
              <a:t>Requires specific components</a:t>
            </a:r>
          </a:p>
          <a:p>
            <a:r>
              <a:rPr lang="it-IT" altLang="fr-FR" dirty="0"/>
              <a:t>Leads to specialized companies / roles</a:t>
            </a:r>
          </a:p>
          <a:p>
            <a:pPr lvl="1"/>
            <a:r>
              <a:rPr lang="it-IT" altLang="fr-FR" dirty="0"/>
              <a:t>Company to design/develop tyres</a:t>
            </a:r>
          </a:p>
          <a:p>
            <a:pPr lvl="1"/>
            <a:r>
              <a:rPr lang="it-IT" altLang="fr-FR" dirty="0"/>
              <a:t>Company to design/develop chains</a:t>
            </a:r>
          </a:p>
          <a:p>
            <a:pPr lvl="1"/>
            <a:r>
              <a:rPr lang="it-IT" altLang="fr-FR" dirty="0"/>
              <a:t>Etc..</a:t>
            </a:r>
          </a:p>
          <a:p>
            <a:pPr lvl="1"/>
            <a:endParaRPr lang="fr-FR" altLang="fr-FR" dirty="0"/>
          </a:p>
        </p:txBody>
      </p:sp>
    </p:spTree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it-IT"/>
              <a:t>Other designs</a:t>
            </a:r>
          </a:p>
        </p:txBody>
      </p:sp>
      <p:sp>
        <p:nvSpPr>
          <p:cNvPr id="19149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it-IT"/>
          </a:p>
        </p:txBody>
      </p:sp>
      <p:pic>
        <p:nvPicPr>
          <p:cNvPr id="191492" name="Picture 2" descr="http://upload.wikimedia.org/wikipedia/commons/thumb/c/cc/Corsa_bacchetta.jpg/220px-Corsa_bacchett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2514600"/>
            <a:ext cx="6210300" cy="3725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/>
              <a:t>Requirements - bike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>
              <a:defRPr/>
            </a:pPr>
            <a:r>
              <a:rPr lang="it-IT" dirty="0"/>
              <a:t>Functional requirements</a:t>
            </a:r>
          </a:p>
          <a:p>
            <a:pPr lvl="1">
              <a:defRPr/>
            </a:pPr>
            <a:r>
              <a:rPr lang="it-IT" dirty="0"/>
              <a:t>transport one person from place to place</a:t>
            </a:r>
          </a:p>
          <a:p>
            <a:pPr lvl="2">
              <a:defRPr/>
            </a:pPr>
            <a:r>
              <a:rPr lang="it-IT" dirty="0"/>
              <a:t>Steer</a:t>
            </a:r>
          </a:p>
          <a:p>
            <a:pPr lvl="2">
              <a:defRPr/>
            </a:pPr>
            <a:r>
              <a:rPr lang="it-IT" dirty="0"/>
              <a:t>accelerate</a:t>
            </a:r>
          </a:p>
          <a:p>
            <a:pPr lvl="2">
              <a:defRPr/>
            </a:pPr>
            <a:r>
              <a:rPr lang="it-IT" dirty="0"/>
              <a:t>brake</a:t>
            </a:r>
          </a:p>
          <a:p>
            <a:pPr>
              <a:defRPr/>
            </a:pPr>
            <a:r>
              <a:rPr lang="it-IT" dirty="0"/>
              <a:t>Non functional requirements</a:t>
            </a:r>
          </a:p>
          <a:p>
            <a:pPr lvl="1">
              <a:defRPr/>
            </a:pPr>
            <a:r>
              <a:rPr lang="it-IT" dirty="0"/>
              <a:t>Efficiency : speed from 10 km/h to 50 km/h</a:t>
            </a:r>
          </a:p>
          <a:p>
            <a:pPr lvl="2">
              <a:defRPr/>
            </a:pPr>
            <a:r>
              <a:rPr lang="it-IT" dirty="0"/>
              <a:t>(Speed from 10 km/h to 150 km/h)</a:t>
            </a:r>
          </a:p>
          <a:p>
            <a:pPr lvl="1">
              <a:defRPr/>
            </a:pPr>
            <a:r>
              <a:rPr lang="it-IT" dirty="0"/>
              <a:t>Efficiency  : weight between 10 and 15kg</a:t>
            </a:r>
          </a:p>
          <a:p>
            <a:pPr lvl="1">
              <a:defRPr/>
            </a:pPr>
            <a:r>
              <a:rPr lang="it-IT" dirty="0"/>
              <a:t>Efficiency: reasonable torque to start: &lt; 40Nmeters</a:t>
            </a:r>
          </a:p>
          <a:p>
            <a:pPr lvl="1">
              <a:defRPr/>
            </a:pPr>
            <a:r>
              <a:rPr lang="it-IT" dirty="0"/>
              <a:t>Usability:  out of 50 average users, at least 60% of </a:t>
            </a:r>
            <a:r>
              <a:rPr lang="it-IT" dirty="0" err="1"/>
              <a:t>them</a:t>
            </a:r>
            <a:r>
              <a:rPr lang="it-IT" dirty="0"/>
              <a:t> can use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within</a:t>
            </a:r>
            <a:r>
              <a:rPr lang="it-IT" dirty="0"/>
              <a:t> 10 minutes</a:t>
            </a:r>
          </a:p>
          <a:p>
            <a:pPr lvl="1">
              <a:defRPr/>
            </a:pPr>
            <a:r>
              <a:rPr lang="it-IT" dirty="0"/>
              <a:t>Only human power (no engines)</a:t>
            </a:r>
          </a:p>
          <a:p>
            <a:pPr lvl="1">
              <a:defRPr/>
            </a:pPr>
            <a:r>
              <a:rPr lang="it-IT" dirty="0"/>
              <a:t>Safety (no harm to driver)</a:t>
            </a:r>
          </a:p>
          <a:p>
            <a:pPr lvl="1">
              <a:defRPr/>
            </a:pPr>
            <a:r>
              <a:rPr lang="it-IT" dirty="0"/>
              <a:t>Security (difficult to steal)</a:t>
            </a:r>
          </a:p>
          <a:p>
            <a:pPr lvl="1">
              <a:defRPr/>
            </a:pPr>
            <a:r>
              <a:rPr lang="it-IT" dirty="0"/>
              <a:t>Cost (between 100 and 200 euro)</a:t>
            </a:r>
          </a:p>
          <a:p>
            <a:pPr lvl="1">
              <a:defRPr/>
            </a:pPr>
            <a:endParaRPr lang="it-IT" dirty="0"/>
          </a:p>
        </p:txBody>
      </p:sp>
    </p:spTree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/>
              <a:t>Design vs requirements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0" y="1052513"/>
          <a:ext cx="9036050" cy="57769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979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009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146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842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4945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78878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901">
                <a:tc>
                  <a:txBody>
                    <a:bodyPr/>
                    <a:lstStyle/>
                    <a:p>
                      <a:endParaRPr lang="it-IT" sz="1800" dirty="0"/>
                    </a:p>
                  </a:txBody>
                  <a:tcPr marL="91435" marR="91435" marT="45728" marB="45728"/>
                </a:tc>
                <a:tc>
                  <a:txBody>
                    <a:bodyPr/>
                    <a:lstStyle/>
                    <a:p>
                      <a:endParaRPr lang="it-IT" sz="1800" dirty="0"/>
                    </a:p>
                  </a:txBody>
                  <a:tcPr marL="91435" marR="91435" marT="45728" marB="45728"/>
                </a:tc>
                <a:tc>
                  <a:txBody>
                    <a:bodyPr/>
                    <a:lstStyle/>
                    <a:p>
                      <a:endParaRPr lang="it-IT" sz="1800" dirty="0"/>
                    </a:p>
                  </a:txBody>
                  <a:tcPr marL="91435" marR="91435" marT="45728" marB="45728"/>
                </a:tc>
                <a:tc>
                  <a:txBody>
                    <a:bodyPr/>
                    <a:lstStyle/>
                    <a:p>
                      <a:endParaRPr lang="it-IT" sz="1800" dirty="0"/>
                    </a:p>
                  </a:txBody>
                  <a:tcPr marL="91435" marR="91435" marT="45728" marB="45728"/>
                </a:tc>
                <a:tc>
                  <a:txBody>
                    <a:bodyPr/>
                    <a:lstStyle/>
                    <a:p>
                      <a:endParaRPr lang="it-IT" sz="1800" dirty="0"/>
                    </a:p>
                  </a:txBody>
                  <a:tcPr marL="91435" marR="91435" marT="45728" marB="45728"/>
                </a:tc>
                <a:tc>
                  <a:txBody>
                    <a:bodyPr/>
                    <a:lstStyle/>
                    <a:p>
                      <a:endParaRPr lang="it-IT" sz="1800" dirty="0"/>
                    </a:p>
                  </a:txBody>
                  <a:tcPr marL="91435" marR="91435" marT="45728" marB="45728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0185">
                <a:tc>
                  <a:txBody>
                    <a:bodyPr/>
                    <a:lstStyle/>
                    <a:p>
                      <a:endParaRPr lang="it-IT" sz="1800" dirty="0"/>
                    </a:p>
                  </a:txBody>
                  <a:tcPr marL="91435" marR="91435" marT="45728" marB="45728"/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Draisine</a:t>
                      </a:r>
                    </a:p>
                  </a:txBody>
                  <a:tcPr marL="91435" marR="91435" marT="45728" marB="45728"/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Velocipede</a:t>
                      </a:r>
                    </a:p>
                  </a:txBody>
                  <a:tcPr marL="91435" marR="91435" marT="45728" marB="45728"/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Penny farthing</a:t>
                      </a:r>
                    </a:p>
                  </a:txBody>
                  <a:tcPr marL="91435" marR="91435" marT="45728" marB="45728"/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Another design</a:t>
                      </a:r>
                    </a:p>
                  </a:txBody>
                  <a:tcPr marL="91435" marR="91435" marT="45728" marB="45728"/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Dominant design</a:t>
                      </a:r>
                    </a:p>
                  </a:txBody>
                  <a:tcPr marL="91435" marR="91435" marT="45728" marB="4572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0185">
                <a:tc>
                  <a:txBody>
                    <a:bodyPr/>
                    <a:lstStyle/>
                    <a:p>
                      <a:r>
                        <a:rPr lang="it-IT" sz="1800" dirty="0"/>
                        <a:t>Transport one person</a:t>
                      </a:r>
                    </a:p>
                  </a:txBody>
                  <a:tcPr marL="91435" marR="91435" marT="45728" marB="45728"/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y</a:t>
                      </a:r>
                    </a:p>
                  </a:txBody>
                  <a:tcPr marL="91435" marR="91435" marT="45728" marB="45728"/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Y</a:t>
                      </a:r>
                    </a:p>
                  </a:txBody>
                  <a:tcPr marL="91435" marR="91435" marT="45728" marB="45728"/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Y</a:t>
                      </a:r>
                    </a:p>
                  </a:txBody>
                  <a:tcPr marL="91435" marR="91435" marT="45728" marB="45728"/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Y</a:t>
                      </a:r>
                    </a:p>
                  </a:txBody>
                  <a:tcPr marL="91435" marR="91435" marT="45728" marB="45728"/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Y</a:t>
                      </a:r>
                    </a:p>
                  </a:txBody>
                  <a:tcPr marL="91435" marR="91435" marT="45728" marB="45728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901">
                <a:tc>
                  <a:txBody>
                    <a:bodyPr/>
                    <a:lstStyle/>
                    <a:p>
                      <a:r>
                        <a:rPr lang="it-IT" sz="1800" dirty="0"/>
                        <a:t>Eff – speed</a:t>
                      </a:r>
                    </a:p>
                  </a:txBody>
                  <a:tcPr marL="91435" marR="91435" marT="45728" marB="45728"/>
                </a:tc>
                <a:tc>
                  <a:txBody>
                    <a:bodyPr/>
                    <a:lstStyle/>
                    <a:p>
                      <a:r>
                        <a:rPr lang="it-IT" sz="1800" baseline="0" dirty="0"/>
                        <a:t>&lt; 10kmh</a:t>
                      </a:r>
                      <a:endParaRPr lang="it-IT" sz="1800" dirty="0"/>
                    </a:p>
                  </a:txBody>
                  <a:tcPr marL="91435" marR="91435" marT="45728" marB="45728"/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Y</a:t>
                      </a:r>
                    </a:p>
                  </a:txBody>
                  <a:tcPr marL="91435" marR="91435" marT="45728" marB="45728"/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Y</a:t>
                      </a:r>
                    </a:p>
                  </a:txBody>
                  <a:tcPr marL="91435" marR="91435" marT="45728" marB="45728"/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Y</a:t>
                      </a:r>
                    </a:p>
                  </a:txBody>
                  <a:tcPr marL="91435" marR="91435" marT="45728" marB="45728"/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Y</a:t>
                      </a:r>
                    </a:p>
                  </a:txBody>
                  <a:tcPr marL="91435" marR="91435" marT="45728" marB="45728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40185">
                <a:tc>
                  <a:txBody>
                    <a:bodyPr/>
                    <a:lstStyle/>
                    <a:p>
                      <a:r>
                        <a:rPr lang="it-IT" sz="1800" dirty="0"/>
                        <a:t>Eff – torque</a:t>
                      </a:r>
                      <a:r>
                        <a:rPr lang="it-IT" sz="1800" baseline="0" dirty="0"/>
                        <a:t> at start</a:t>
                      </a:r>
                      <a:endParaRPr lang="it-IT" sz="1800" dirty="0"/>
                    </a:p>
                  </a:txBody>
                  <a:tcPr marL="91435" marR="91435" marT="45728" marB="45728"/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Y</a:t>
                      </a:r>
                    </a:p>
                  </a:txBody>
                  <a:tcPr marL="91435" marR="91435" marT="45728" marB="45728"/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N</a:t>
                      </a:r>
                    </a:p>
                  </a:txBody>
                  <a:tcPr marL="91435" marR="91435" marT="45728" marB="45728"/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N </a:t>
                      </a:r>
                    </a:p>
                  </a:txBody>
                  <a:tcPr marL="91435" marR="91435" marT="45728" marB="45728"/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Y</a:t>
                      </a:r>
                    </a:p>
                  </a:txBody>
                  <a:tcPr marL="91435" marR="91435" marT="45728" marB="45728"/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Y</a:t>
                      </a:r>
                    </a:p>
                  </a:txBody>
                  <a:tcPr marL="91435" marR="91435" marT="45728" marB="45728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901">
                <a:tc>
                  <a:txBody>
                    <a:bodyPr/>
                    <a:lstStyle/>
                    <a:p>
                      <a:r>
                        <a:rPr lang="it-IT" sz="1800" dirty="0"/>
                        <a:t>Eff – weight</a:t>
                      </a:r>
                    </a:p>
                  </a:txBody>
                  <a:tcPr marL="91435" marR="91435" marT="45728" marB="45728"/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y</a:t>
                      </a:r>
                    </a:p>
                  </a:txBody>
                  <a:tcPr marL="91435" marR="91435" marT="45728" marB="45728"/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Y</a:t>
                      </a:r>
                    </a:p>
                  </a:txBody>
                  <a:tcPr marL="91435" marR="91435" marT="45728" marB="45728"/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Y</a:t>
                      </a:r>
                    </a:p>
                  </a:txBody>
                  <a:tcPr marL="91435" marR="91435" marT="45728" marB="45728"/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Y</a:t>
                      </a:r>
                    </a:p>
                  </a:txBody>
                  <a:tcPr marL="91435" marR="91435" marT="45728" marB="45728"/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y</a:t>
                      </a:r>
                    </a:p>
                  </a:txBody>
                  <a:tcPr marL="91435" marR="91435" marT="45728" marB="45728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40185">
                <a:tc>
                  <a:txBody>
                    <a:bodyPr/>
                    <a:lstStyle/>
                    <a:p>
                      <a:r>
                        <a:rPr lang="it-IT" sz="1800" dirty="0"/>
                        <a:t>Human</a:t>
                      </a:r>
                      <a:r>
                        <a:rPr lang="it-IT" sz="1800" baseline="0" dirty="0"/>
                        <a:t> power</a:t>
                      </a:r>
                      <a:endParaRPr lang="it-IT" sz="1800" dirty="0"/>
                    </a:p>
                  </a:txBody>
                  <a:tcPr marL="91435" marR="91435" marT="45728" marB="45728"/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y</a:t>
                      </a:r>
                    </a:p>
                  </a:txBody>
                  <a:tcPr marL="91435" marR="91435" marT="45728" marB="45728"/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Y</a:t>
                      </a:r>
                    </a:p>
                  </a:txBody>
                  <a:tcPr marL="91435" marR="91435" marT="45728" marB="45728"/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Y</a:t>
                      </a:r>
                    </a:p>
                  </a:txBody>
                  <a:tcPr marL="91435" marR="91435" marT="45728" marB="45728"/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Y</a:t>
                      </a:r>
                    </a:p>
                  </a:txBody>
                  <a:tcPr marL="91435" marR="91435" marT="45728" marB="45728"/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Y</a:t>
                      </a:r>
                    </a:p>
                  </a:txBody>
                  <a:tcPr marL="91435" marR="91435" marT="45728" marB="45728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914551">
                <a:tc>
                  <a:txBody>
                    <a:bodyPr/>
                    <a:lstStyle/>
                    <a:p>
                      <a:r>
                        <a:rPr lang="it-IT" sz="1800" dirty="0"/>
                        <a:t>safety</a:t>
                      </a:r>
                    </a:p>
                  </a:txBody>
                  <a:tcPr marL="91435" marR="91435" marT="45728" marB="45728"/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Driver less high</a:t>
                      </a:r>
                    </a:p>
                  </a:txBody>
                  <a:tcPr marL="91435" marR="91435" marT="45728" marB="45728"/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Driver vey high</a:t>
                      </a:r>
                    </a:p>
                  </a:txBody>
                  <a:tcPr marL="91435" marR="91435" marT="45728" marB="45728"/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Driver even higher</a:t>
                      </a:r>
                    </a:p>
                  </a:txBody>
                  <a:tcPr marL="91435" marR="91435" marT="45728" marB="45728"/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Y</a:t>
                      </a:r>
                    </a:p>
                  </a:txBody>
                  <a:tcPr marL="91435" marR="91435" marT="45728" marB="45728"/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Y</a:t>
                      </a:r>
                    </a:p>
                  </a:txBody>
                  <a:tcPr marL="91435" marR="91435" marT="45728" marB="45728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188916">
                <a:tc>
                  <a:txBody>
                    <a:bodyPr/>
                    <a:lstStyle/>
                    <a:p>
                      <a:r>
                        <a:rPr lang="it-IT" sz="1800" dirty="0"/>
                        <a:t>Reduce speed</a:t>
                      </a:r>
                    </a:p>
                  </a:txBody>
                  <a:tcPr marL="91435" marR="91435" marT="45728" marB="45728"/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With feet on road</a:t>
                      </a:r>
                    </a:p>
                  </a:txBody>
                  <a:tcPr marL="91435" marR="91435" marT="45728" marB="45728"/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Applying negative force to pedal</a:t>
                      </a:r>
                    </a:p>
                  </a:txBody>
                  <a:tcPr marL="91435" marR="91435" marT="45728" marB="45728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800" dirty="0"/>
                        <a:t>Applying negative force to pedal</a:t>
                      </a:r>
                    </a:p>
                  </a:txBody>
                  <a:tcPr marL="91435" marR="91435" marT="45728" marB="45728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800" dirty="0"/>
                        <a:t>Y</a:t>
                      </a:r>
                    </a:p>
                  </a:txBody>
                  <a:tcPr marL="91435" marR="91435" marT="45728" marB="45728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800" dirty="0"/>
                        <a:t>y</a:t>
                      </a:r>
                      <a:r>
                        <a:rPr lang="it-IT" sz="1800" baseline="0" dirty="0"/>
                        <a:t> brakes</a:t>
                      </a:r>
                      <a:endParaRPr lang="it-IT" sz="1800" dirty="0"/>
                    </a:p>
                  </a:txBody>
                  <a:tcPr marL="91435" marR="91435" marT="45728" marB="45728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 dirty="0" err="1"/>
              <a:t>Process</a:t>
            </a:r>
            <a:r>
              <a:rPr lang="it-IT" altLang="it-IT" dirty="0"/>
              <a:t> - activities</a:t>
            </a:r>
          </a:p>
        </p:txBody>
      </p:sp>
      <p:sp>
        <p:nvSpPr>
          <p:cNvPr id="1638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altLang="it-IT"/>
              <a:t>2 Design</a:t>
            </a:r>
          </a:p>
          <a:p>
            <a:pPr lvl="1"/>
            <a:endParaRPr lang="it-IT" altLang="it-IT"/>
          </a:p>
          <a:p>
            <a:pPr lvl="1"/>
            <a:r>
              <a:rPr lang="it-IT" altLang="it-IT"/>
              <a:t>2.1 High level (about many classes)</a:t>
            </a:r>
          </a:p>
          <a:p>
            <a:pPr lvl="2"/>
            <a:r>
              <a:rPr lang="it-IT" altLang="it-IT"/>
              <a:t>Define classes and their interactions</a:t>
            </a:r>
          </a:p>
          <a:p>
            <a:pPr lvl="2"/>
            <a:r>
              <a:rPr lang="it-IT" altLang="it-IT"/>
              <a:t>Use design patterns</a:t>
            </a:r>
          </a:p>
          <a:p>
            <a:pPr lvl="1"/>
            <a:r>
              <a:rPr lang="it-IT" altLang="it-IT"/>
              <a:t>2.2 Low level (about one class)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1"/>
          <p:cNvSpPr>
            <a:spLocks noGrp="1"/>
          </p:cNvSpPr>
          <p:nvPr>
            <p:ph type="title"/>
          </p:nvPr>
        </p:nvSpPr>
        <p:spPr>
          <a:xfrm>
            <a:off x="107950" y="3213100"/>
            <a:ext cx="8610600" cy="914400"/>
          </a:xfrm>
        </p:spPr>
        <p:txBody>
          <a:bodyPr/>
          <a:lstStyle/>
          <a:p>
            <a:r>
              <a:rPr lang="it-IT" altLang="it-IT"/>
              <a:t>Properties</a:t>
            </a:r>
          </a:p>
        </p:txBody>
      </p:sp>
      <p:sp>
        <p:nvSpPr>
          <p:cNvPr id="3174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 altLang="it-IT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it-IT"/>
              <a:t>Properties of a design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  <a:defRPr/>
            </a:pPr>
            <a:r>
              <a:rPr lang="en-US" sz="2800" dirty="0"/>
              <a:t>Functional properties	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sz="2400" dirty="0"/>
              <a:t>Does the design support the functional requirements?</a:t>
            </a:r>
          </a:p>
          <a:p>
            <a:pPr lvl="2" eaLnBrk="1" hangingPunct="1">
              <a:lnSpc>
                <a:spcPct val="90000"/>
              </a:lnSpc>
              <a:defRPr/>
            </a:pPr>
            <a:r>
              <a:rPr lang="en-US" sz="2000" dirty="0"/>
              <a:t>Functional requirements (requirements document) </a:t>
            </a:r>
          </a:p>
          <a:p>
            <a:pPr marL="914400" lvl="2" indent="0" eaLnBrk="1" hangingPunct="1">
              <a:lnSpc>
                <a:spcPct val="90000"/>
              </a:lnSpc>
              <a:buFontTx/>
              <a:buNone/>
              <a:defRPr/>
            </a:pPr>
            <a:r>
              <a:rPr lang="en-US" sz="2000" dirty="0"/>
              <a:t>         vs.</a:t>
            </a:r>
          </a:p>
          <a:p>
            <a:pPr lvl="2" eaLnBrk="1" hangingPunct="1">
              <a:lnSpc>
                <a:spcPct val="90000"/>
              </a:lnSpc>
              <a:defRPr/>
            </a:pPr>
            <a:r>
              <a:rPr lang="en-US" sz="2000" dirty="0"/>
              <a:t>functional properties (design)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sz="2800" dirty="0"/>
              <a:t>Non functional properties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sz="2400" dirty="0"/>
              <a:t>Does the design support the non functional requirements?</a:t>
            </a:r>
          </a:p>
          <a:p>
            <a:pPr lvl="2" eaLnBrk="1" hangingPunct="1">
              <a:lnSpc>
                <a:spcPct val="90000"/>
              </a:lnSpc>
              <a:defRPr/>
            </a:pPr>
            <a:r>
              <a:rPr lang="en-US" sz="2000" dirty="0"/>
              <a:t>Non functional requirements (requirements document) </a:t>
            </a:r>
          </a:p>
          <a:p>
            <a:pPr marL="914400" lvl="2" indent="0" eaLnBrk="1" hangingPunct="1">
              <a:lnSpc>
                <a:spcPct val="90000"/>
              </a:lnSpc>
              <a:buFontTx/>
              <a:buNone/>
              <a:defRPr/>
            </a:pPr>
            <a:r>
              <a:rPr lang="en-US" sz="2000" dirty="0"/>
              <a:t>         vs.</a:t>
            </a:r>
          </a:p>
          <a:p>
            <a:pPr lvl="2" eaLnBrk="1" hangingPunct="1">
              <a:lnSpc>
                <a:spcPct val="90000"/>
              </a:lnSpc>
              <a:defRPr/>
            </a:pPr>
            <a:r>
              <a:rPr lang="en-US" sz="2000" dirty="0"/>
              <a:t>Non functional properties (design)</a:t>
            </a:r>
          </a:p>
          <a:p>
            <a:pPr lvl="1" eaLnBrk="1" hangingPunct="1">
              <a:lnSpc>
                <a:spcPct val="90000"/>
              </a:lnSpc>
              <a:defRPr/>
            </a:pPr>
            <a:endParaRPr lang="en-US" sz="240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/>
              <a:t>Non functional properties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it-IT" dirty="0"/>
              <a:t>Reliability</a:t>
            </a:r>
          </a:p>
          <a:p>
            <a:pPr>
              <a:defRPr/>
            </a:pPr>
            <a:r>
              <a:rPr lang="it-IT" dirty="0"/>
              <a:t>Efficiency/performance</a:t>
            </a:r>
          </a:p>
          <a:p>
            <a:pPr>
              <a:defRPr/>
            </a:pPr>
            <a:r>
              <a:rPr lang="it-IT" dirty="0"/>
              <a:t>Usability</a:t>
            </a:r>
          </a:p>
          <a:p>
            <a:pPr>
              <a:defRPr/>
            </a:pPr>
            <a:r>
              <a:rPr lang="it-IT" dirty="0"/>
              <a:t>Maintainability</a:t>
            </a:r>
          </a:p>
          <a:p>
            <a:pPr>
              <a:defRPr/>
            </a:pPr>
            <a:r>
              <a:rPr lang="it-IT" dirty="0"/>
              <a:t>Portability</a:t>
            </a:r>
          </a:p>
          <a:p>
            <a:pPr>
              <a:defRPr/>
            </a:pPr>
            <a:r>
              <a:rPr lang="it-IT" dirty="0"/>
              <a:t>Safety</a:t>
            </a:r>
          </a:p>
          <a:p>
            <a:pPr>
              <a:defRPr/>
            </a:pPr>
            <a:r>
              <a:rPr lang="it-IT" dirty="0"/>
              <a:t>Security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it-IT" dirty="0"/>
              <a:t>                                     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/>
              <a:t>Non functional properties</a:t>
            </a:r>
          </a:p>
        </p:txBody>
      </p:sp>
      <p:sp>
        <p:nvSpPr>
          <p:cNvPr id="3481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altLang="it-IT" dirty="0"/>
              <a:t>More </a:t>
            </a:r>
            <a:r>
              <a:rPr lang="it-IT" altLang="it-IT" dirty="0" err="1"/>
              <a:t>specific</a:t>
            </a:r>
            <a:r>
              <a:rPr lang="it-IT" altLang="it-IT" dirty="0"/>
              <a:t> to design</a:t>
            </a:r>
          </a:p>
          <a:p>
            <a:pPr lvl="1"/>
            <a:r>
              <a:rPr lang="it-IT" altLang="it-IT" dirty="0" err="1"/>
              <a:t>Testability</a:t>
            </a:r>
            <a:endParaRPr lang="it-IT" altLang="it-IT" dirty="0"/>
          </a:p>
          <a:p>
            <a:pPr lvl="2"/>
            <a:r>
              <a:rPr lang="it-IT" altLang="it-IT" dirty="0" err="1"/>
              <a:t>observability</a:t>
            </a:r>
            <a:endParaRPr lang="it-IT" altLang="it-IT" dirty="0"/>
          </a:p>
          <a:p>
            <a:pPr lvl="2"/>
            <a:r>
              <a:rPr lang="it-IT" altLang="it-IT" dirty="0" err="1"/>
              <a:t>controllability</a:t>
            </a:r>
            <a:endParaRPr lang="it-IT" altLang="it-IT" dirty="0"/>
          </a:p>
          <a:p>
            <a:pPr lvl="1"/>
            <a:r>
              <a:rPr lang="it-IT" altLang="it-IT" dirty="0" err="1"/>
              <a:t>Monitorability</a:t>
            </a:r>
            <a:endParaRPr lang="it-IT" altLang="it-IT" dirty="0"/>
          </a:p>
          <a:p>
            <a:pPr lvl="1"/>
            <a:r>
              <a:rPr lang="it-IT" altLang="it-IT" dirty="0" err="1"/>
              <a:t>Interoperability</a:t>
            </a:r>
            <a:endParaRPr lang="it-IT" altLang="it-IT" dirty="0"/>
          </a:p>
          <a:p>
            <a:pPr lvl="1"/>
            <a:r>
              <a:rPr lang="it-IT" altLang="it-IT" dirty="0" err="1"/>
              <a:t>Scalability</a:t>
            </a:r>
            <a:endParaRPr lang="it-IT" altLang="it-IT" dirty="0"/>
          </a:p>
          <a:p>
            <a:pPr lvl="1"/>
            <a:r>
              <a:rPr lang="it-IT" altLang="it-IT" dirty="0" err="1"/>
              <a:t>Deployability</a:t>
            </a:r>
            <a:endParaRPr lang="it-IT" altLang="it-IT" dirty="0"/>
          </a:p>
          <a:p>
            <a:pPr lvl="1"/>
            <a:r>
              <a:rPr lang="it-IT" altLang="it-IT" dirty="0" err="1"/>
              <a:t>Mobility</a:t>
            </a:r>
            <a:endParaRPr lang="it-IT" altLang="it-IT" dirty="0"/>
          </a:p>
          <a:p>
            <a:endParaRPr lang="it-IT" altLang="it-IT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/>
              <a:t>Non functional properties</a:t>
            </a:r>
          </a:p>
        </p:txBody>
      </p:sp>
      <p:sp>
        <p:nvSpPr>
          <p:cNvPr id="35843" name="Content Placeholder 2"/>
          <p:cNvSpPr>
            <a:spLocks noGrp="1"/>
          </p:cNvSpPr>
          <p:nvPr>
            <p:ph idx="1"/>
          </p:nvPr>
        </p:nvSpPr>
        <p:spPr>
          <a:xfrm>
            <a:off x="611188" y="1052513"/>
            <a:ext cx="8229600" cy="4800600"/>
          </a:xfrm>
        </p:spPr>
        <p:txBody>
          <a:bodyPr/>
          <a:lstStyle/>
          <a:p>
            <a:r>
              <a:rPr lang="it-IT" altLang="it-IT" dirty="0" err="1"/>
              <a:t>Complexity</a:t>
            </a:r>
            <a:endParaRPr lang="it-IT" altLang="it-IT" dirty="0"/>
          </a:p>
          <a:p>
            <a:pPr lvl="1"/>
            <a:r>
              <a:rPr lang="it-IT" altLang="it-IT" dirty="0" err="1"/>
              <a:t>Number</a:t>
            </a:r>
            <a:r>
              <a:rPr lang="it-IT" altLang="it-IT" dirty="0"/>
              <a:t> of </a:t>
            </a:r>
            <a:r>
              <a:rPr lang="it-IT" altLang="it-IT" dirty="0" err="1"/>
              <a:t>components</a:t>
            </a:r>
            <a:endParaRPr lang="it-IT" altLang="it-IT" dirty="0"/>
          </a:p>
          <a:p>
            <a:pPr lvl="1"/>
            <a:r>
              <a:rPr lang="it-IT" altLang="it-IT" dirty="0" err="1"/>
              <a:t>Number</a:t>
            </a:r>
            <a:r>
              <a:rPr lang="it-IT" altLang="it-IT" dirty="0"/>
              <a:t> of interactions</a:t>
            </a:r>
          </a:p>
          <a:p>
            <a:pPr lvl="1"/>
            <a:r>
              <a:rPr lang="it-IT" altLang="it-IT" dirty="0"/>
              <a:t>KISS:  </a:t>
            </a:r>
            <a:r>
              <a:rPr lang="it-IT" altLang="it-IT" dirty="0" err="1"/>
              <a:t>keep</a:t>
            </a:r>
            <a:r>
              <a:rPr lang="it-IT" altLang="it-IT" dirty="0"/>
              <a:t> </a:t>
            </a:r>
            <a:r>
              <a:rPr lang="it-IT" altLang="it-IT" dirty="0" err="1"/>
              <a:t>it</a:t>
            </a:r>
            <a:r>
              <a:rPr lang="it-IT" altLang="it-IT" dirty="0"/>
              <a:t> </a:t>
            </a:r>
            <a:r>
              <a:rPr lang="it-IT" altLang="it-IT" dirty="0" err="1"/>
              <a:t>simple</a:t>
            </a:r>
            <a:r>
              <a:rPr lang="it-IT" altLang="it-IT" dirty="0"/>
              <a:t>, </a:t>
            </a:r>
            <a:r>
              <a:rPr lang="it-IT" altLang="it-IT" dirty="0" err="1"/>
              <a:t>stupid</a:t>
            </a:r>
            <a:endParaRPr lang="it-IT" altLang="it-IT" dirty="0"/>
          </a:p>
          <a:p>
            <a:r>
              <a:rPr lang="it-IT" altLang="it-IT" dirty="0" err="1"/>
              <a:t>Coupling</a:t>
            </a:r>
            <a:r>
              <a:rPr lang="it-IT" altLang="it-IT" dirty="0"/>
              <a:t> (or decoupling)</a:t>
            </a:r>
          </a:p>
          <a:p>
            <a:pPr lvl="1"/>
            <a:r>
              <a:rPr lang="it-IT" altLang="it-IT" dirty="0"/>
              <a:t>Degree of </a:t>
            </a:r>
            <a:r>
              <a:rPr lang="it-IT" altLang="it-IT" dirty="0" err="1"/>
              <a:t>dependence</a:t>
            </a:r>
            <a:r>
              <a:rPr lang="it-IT" altLang="it-IT" dirty="0"/>
              <a:t> </a:t>
            </a:r>
            <a:r>
              <a:rPr lang="it-IT" altLang="it-IT" dirty="0" err="1"/>
              <a:t>between</a:t>
            </a:r>
            <a:r>
              <a:rPr lang="it-IT" altLang="it-IT" dirty="0"/>
              <a:t> </a:t>
            </a:r>
            <a:r>
              <a:rPr lang="it-IT" altLang="it-IT" dirty="0" err="1"/>
              <a:t>two</a:t>
            </a:r>
            <a:r>
              <a:rPr lang="it-IT" altLang="it-IT" dirty="0"/>
              <a:t> </a:t>
            </a:r>
            <a:r>
              <a:rPr lang="it-IT" altLang="it-IT" dirty="0" err="1"/>
              <a:t>components</a:t>
            </a:r>
            <a:endParaRPr lang="it-IT" altLang="it-IT" dirty="0"/>
          </a:p>
          <a:p>
            <a:r>
              <a:rPr lang="it-IT" altLang="it-IT" dirty="0" err="1"/>
              <a:t>Cohesion</a:t>
            </a:r>
            <a:endParaRPr lang="it-IT" altLang="it-IT" dirty="0"/>
          </a:p>
          <a:p>
            <a:pPr lvl="1"/>
            <a:r>
              <a:rPr lang="it-IT" altLang="it-IT" dirty="0"/>
              <a:t>Degree of </a:t>
            </a:r>
            <a:r>
              <a:rPr lang="it-IT" altLang="it-IT" dirty="0" err="1"/>
              <a:t>consistence</a:t>
            </a:r>
            <a:r>
              <a:rPr lang="it-IT" altLang="it-IT" dirty="0"/>
              <a:t> of </a:t>
            </a:r>
            <a:r>
              <a:rPr lang="it-IT" altLang="it-IT" dirty="0" err="1"/>
              <a:t>functions</a:t>
            </a:r>
            <a:r>
              <a:rPr lang="it-IT" altLang="it-IT" dirty="0"/>
              <a:t> of a component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4" descr="http://www.awesomeinventions.com/wp-content/uploads/2014/10/bathroom-ideas-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738" y="1862138"/>
            <a:ext cx="5076825" cy="4995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67" name="Picture 2" descr="http://www.bfplumbingbayarea.com/images/Exposed-Plumbing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84313"/>
            <a:ext cx="3757613" cy="5561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6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/>
              <a:t>Coupling</a:t>
            </a:r>
          </a:p>
        </p:txBody>
      </p:sp>
      <p:sp>
        <p:nvSpPr>
          <p:cNvPr id="36869" name="Content Placeholder 2"/>
          <p:cNvSpPr>
            <a:spLocks noGrp="1"/>
          </p:cNvSpPr>
          <p:nvPr>
            <p:ph idx="1"/>
          </p:nvPr>
        </p:nvSpPr>
        <p:spPr>
          <a:xfrm>
            <a:off x="611188" y="981075"/>
            <a:ext cx="8229600" cy="4800600"/>
          </a:xfrm>
        </p:spPr>
        <p:txBody>
          <a:bodyPr/>
          <a:lstStyle/>
          <a:p>
            <a:pPr marL="0" indent="0">
              <a:buFont typeface="Wingdings" panose="05000000000000000000" pitchFamily="2" charset="2"/>
              <a:buNone/>
            </a:pPr>
            <a:r>
              <a:rPr lang="it-IT" altLang="it-IT"/>
              <a:t>            Walls vs plumbing system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it-IT" altLang="it-IT"/>
              <a:t>     lower                              higher 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/>
              <a:t>Coupling</a:t>
            </a:r>
          </a:p>
        </p:txBody>
      </p:sp>
      <p:sp>
        <p:nvSpPr>
          <p:cNvPr id="3789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altLang="it-IT"/>
              <a:t>Controller vs engine</a:t>
            </a:r>
          </a:p>
          <a:p>
            <a:pPr lvl="1"/>
            <a:r>
              <a:rPr lang="it-IT" altLang="it-IT"/>
              <a:t>lowest</a:t>
            </a:r>
          </a:p>
          <a:p>
            <a:pPr lvl="1"/>
            <a:endParaRPr lang="it-IT" altLang="it-IT"/>
          </a:p>
          <a:p>
            <a:pPr lvl="1"/>
            <a:endParaRPr lang="it-IT" altLang="it-IT"/>
          </a:p>
          <a:p>
            <a:pPr lvl="1"/>
            <a:r>
              <a:rPr lang="it-IT" altLang="it-IT"/>
              <a:t>intermediate</a:t>
            </a:r>
          </a:p>
          <a:p>
            <a:pPr lvl="1"/>
            <a:endParaRPr lang="it-IT" altLang="it-IT"/>
          </a:p>
          <a:p>
            <a:pPr lvl="1"/>
            <a:endParaRPr lang="it-IT" altLang="it-IT"/>
          </a:p>
          <a:p>
            <a:pPr lvl="1"/>
            <a:r>
              <a:rPr lang="it-IT" altLang="it-IT"/>
              <a:t>highest</a:t>
            </a:r>
          </a:p>
        </p:txBody>
      </p:sp>
      <p:pic>
        <p:nvPicPr>
          <p:cNvPr id="3789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213" y="1871663"/>
            <a:ext cx="5275262" cy="150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663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789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4188" y="3573463"/>
            <a:ext cx="5094287" cy="1457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663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789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1650" y="5030788"/>
            <a:ext cx="6275388" cy="142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663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/>
              <a:t>Cohesion</a:t>
            </a:r>
          </a:p>
        </p:txBody>
      </p:sp>
      <p:sp>
        <p:nvSpPr>
          <p:cNvPr id="3891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altLang="it-IT"/>
              <a:t>Higher</a:t>
            </a:r>
          </a:p>
          <a:p>
            <a:endParaRPr lang="it-IT" altLang="it-IT"/>
          </a:p>
          <a:p>
            <a:endParaRPr lang="it-IT" altLang="it-IT"/>
          </a:p>
          <a:p>
            <a:endParaRPr lang="it-IT" altLang="it-IT"/>
          </a:p>
          <a:p>
            <a:r>
              <a:rPr lang="it-IT" altLang="it-IT"/>
              <a:t>lower</a:t>
            </a:r>
          </a:p>
        </p:txBody>
      </p:sp>
      <p:pic>
        <p:nvPicPr>
          <p:cNvPr id="3891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113" y="1844675"/>
            <a:ext cx="2598737" cy="167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663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891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4008438"/>
            <a:ext cx="2381250" cy="1539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663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078288" y="365125"/>
            <a:ext cx="4292600" cy="590550"/>
          </a:xfrm>
        </p:spPr>
        <p:txBody>
          <a:bodyPr/>
          <a:lstStyle/>
          <a:p>
            <a:pPr eaLnBrk="1" hangingPunct="1"/>
            <a:r>
              <a:rPr lang="en-US" altLang="it-IT"/>
              <a:t>Development</a:t>
            </a:r>
          </a:p>
        </p:txBody>
      </p:sp>
      <p:sp>
        <p:nvSpPr>
          <p:cNvPr id="5123" name="Rectangle 3"/>
          <p:cNvSpPr>
            <a:spLocks noChangeArrowheads="1"/>
          </p:cNvSpPr>
          <p:nvPr/>
        </p:nvSpPr>
        <p:spPr bwMode="auto">
          <a:xfrm>
            <a:off x="252413" y="436563"/>
            <a:ext cx="1528762" cy="1038225"/>
          </a:xfrm>
          <a:prstGeom prst="rect">
            <a:avLst/>
          </a:prstGeom>
          <a:solidFill>
            <a:srgbClr val="FCFEB9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it-IT" sz="1600"/>
              <a:t>Requirements </a:t>
            </a:r>
          </a:p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it-IT" sz="1600"/>
              <a:t>definition</a:t>
            </a:r>
            <a:endParaRPr lang="it-IT" altLang="it-IT" sz="1600"/>
          </a:p>
        </p:txBody>
      </p:sp>
      <p:sp>
        <p:nvSpPr>
          <p:cNvPr id="5124" name="Rectangle 4"/>
          <p:cNvSpPr>
            <a:spLocks noChangeArrowheads="1"/>
          </p:cNvSpPr>
          <p:nvPr/>
        </p:nvSpPr>
        <p:spPr bwMode="auto">
          <a:xfrm>
            <a:off x="2938463" y="2205038"/>
            <a:ext cx="1139825" cy="914400"/>
          </a:xfrm>
          <a:prstGeom prst="rect">
            <a:avLst/>
          </a:prstGeom>
          <a:solidFill>
            <a:srgbClr val="FCFEB9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it-IT" sz="2000"/>
              <a:t>Design</a:t>
            </a:r>
            <a:endParaRPr lang="it-IT" altLang="it-IT" sz="2000"/>
          </a:p>
        </p:txBody>
      </p:sp>
      <p:sp>
        <p:nvSpPr>
          <p:cNvPr id="5125" name="Rectangle 5"/>
          <p:cNvSpPr>
            <a:spLocks noChangeArrowheads="1"/>
          </p:cNvSpPr>
          <p:nvPr/>
        </p:nvSpPr>
        <p:spPr bwMode="auto">
          <a:xfrm>
            <a:off x="5502275" y="3465513"/>
            <a:ext cx="1477963" cy="914400"/>
          </a:xfrm>
          <a:prstGeom prst="rect">
            <a:avLst/>
          </a:prstGeom>
          <a:solidFill>
            <a:srgbClr val="FCFEB9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it-IT" sz="2000"/>
              <a:t>Implemen</a:t>
            </a:r>
          </a:p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it-IT" sz="2000"/>
              <a:t>tation</a:t>
            </a:r>
            <a:endParaRPr lang="it-IT" altLang="it-IT" sz="2000"/>
          </a:p>
        </p:txBody>
      </p:sp>
      <p:sp>
        <p:nvSpPr>
          <p:cNvPr id="5126" name="Line 9"/>
          <p:cNvSpPr>
            <a:spLocks noChangeShapeType="1"/>
          </p:cNvSpPr>
          <p:nvPr/>
        </p:nvSpPr>
        <p:spPr bwMode="auto">
          <a:xfrm>
            <a:off x="392113" y="6237288"/>
            <a:ext cx="797877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27" name="Text Box 10"/>
          <p:cNvSpPr txBox="1">
            <a:spLocks noChangeArrowheads="1"/>
          </p:cNvSpPr>
          <p:nvPr/>
        </p:nvSpPr>
        <p:spPr bwMode="auto">
          <a:xfrm>
            <a:off x="7385050" y="5840413"/>
            <a:ext cx="70326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it-IT" sz="2000" b="1">
                <a:latin typeface="Century Schoolbook" panose="02040604050505020304" pitchFamily="18" charset="0"/>
              </a:rPr>
              <a:t>t</a:t>
            </a:r>
            <a:endParaRPr lang="it-IT" altLang="it-IT" sz="2000" b="1">
              <a:latin typeface="Century Schoolbook" panose="02040604050505020304" pitchFamily="18" charset="0"/>
            </a:endParaRPr>
          </a:p>
        </p:txBody>
      </p:sp>
      <p:sp>
        <p:nvSpPr>
          <p:cNvPr id="5128" name="Rectangle 6"/>
          <p:cNvSpPr>
            <a:spLocks noChangeArrowheads="1"/>
          </p:cNvSpPr>
          <p:nvPr/>
        </p:nvSpPr>
        <p:spPr bwMode="auto">
          <a:xfrm>
            <a:off x="252413" y="4926013"/>
            <a:ext cx="8520112" cy="914400"/>
          </a:xfrm>
          <a:prstGeom prst="rect">
            <a:avLst/>
          </a:prstGeom>
          <a:solidFill>
            <a:srgbClr val="FCFEB9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it-IT" sz="2000"/>
              <a:t>Project management</a:t>
            </a:r>
          </a:p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it-IT" sz="2000"/>
              <a:t>Configuration management</a:t>
            </a:r>
            <a:endParaRPr lang="it-IT" altLang="it-IT" sz="2000"/>
          </a:p>
        </p:txBody>
      </p:sp>
      <p:sp>
        <p:nvSpPr>
          <p:cNvPr id="5129" name="AutoShape 11"/>
          <p:cNvSpPr>
            <a:spLocks noChangeArrowheads="1"/>
          </p:cNvSpPr>
          <p:nvPr/>
        </p:nvSpPr>
        <p:spPr bwMode="auto">
          <a:xfrm>
            <a:off x="392113" y="1827213"/>
            <a:ext cx="1541462" cy="665162"/>
          </a:xfrm>
          <a:prstGeom prst="foldedCorner">
            <a:avLst>
              <a:gd name="adj" fmla="val 12500"/>
            </a:avLst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it-IT" sz="1600"/>
              <a:t>Requirement</a:t>
            </a:r>
            <a:br>
              <a:rPr lang="en-US" altLang="it-IT" sz="1600"/>
            </a:br>
            <a:r>
              <a:rPr lang="en-US" altLang="it-IT" sz="1600"/>
              <a:t>document</a:t>
            </a:r>
          </a:p>
        </p:txBody>
      </p:sp>
      <p:sp>
        <p:nvSpPr>
          <p:cNvPr id="5130" name="AutoShape 12"/>
          <p:cNvSpPr>
            <a:spLocks noChangeArrowheads="1"/>
          </p:cNvSpPr>
          <p:nvPr/>
        </p:nvSpPr>
        <p:spPr bwMode="auto">
          <a:xfrm>
            <a:off x="3232150" y="3360738"/>
            <a:ext cx="1184275" cy="666750"/>
          </a:xfrm>
          <a:prstGeom prst="foldedCorner">
            <a:avLst>
              <a:gd name="adj" fmla="val 12500"/>
            </a:avLst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it-IT" sz="1600"/>
              <a:t>Design</a:t>
            </a:r>
            <a:br>
              <a:rPr lang="en-US" altLang="it-IT" sz="1600"/>
            </a:br>
            <a:r>
              <a:rPr lang="en-US" altLang="it-IT" sz="1600"/>
              <a:t>document</a:t>
            </a:r>
          </a:p>
        </p:txBody>
      </p:sp>
      <p:sp>
        <p:nvSpPr>
          <p:cNvPr id="5131" name="AutoShape 13"/>
          <p:cNvSpPr>
            <a:spLocks noChangeArrowheads="1"/>
          </p:cNvSpPr>
          <p:nvPr/>
        </p:nvSpPr>
        <p:spPr bwMode="auto">
          <a:xfrm>
            <a:off x="7167563" y="3729038"/>
            <a:ext cx="693737" cy="385762"/>
          </a:xfrm>
          <a:prstGeom prst="foldedCorner">
            <a:avLst>
              <a:gd name="adj" fmla="val 12500"/>
            </a:avLst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it-IT" sz="1600"/>
              <a:t>Code</a:t>
            </a:r>
            <a:endParaRPr lang="en-US" altLang="it-IT" sz="2000"/>
          </a:p>
        </p:txBody>
      </p:sp>
      <p:sp>
        <p:nvSpPr>
          <p:cNvPr id="5132" name="Rectangle 3"/>
          <p:cNvSpPr>
            <a:spLocks noChangeArrowheads="1"/>
          </p:cNvSpPr>
          <p:nvPr/>
        </p:nvSpPr>
        <p:spPr bwMode="auto">
          <a:xfrm rot="-5400000">
            <a:off x="1397794" y="1283494"/>
            <a:ext cx="2049462" cy="3556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it-IT" sz="2000"/>
              <a:t>Req. inspection </a:t>
            </a:r>
            <a:endParaRPr lang="it-IT" altLang="it-IT" sz="2000"/>
          </a:p>
        </p:txBody>
      </p:sp>
      <p:sp>
        <p:nvSpPr>
          <p:cNvPr id="5133" name="Rectangle 3"/>
          <p:cNvSpPr>
            <a:spLocks noChangeArrowheads="1"/>
          </p:cNvSpPr>
          <p:nvPr/>
        </p:nvSpPr>
        <p:spPr bwMode="auto">
          <a:xfrm rot="-5400000">
            <a:off x="6886576" y="3362325"/>
            <a:ext cx="2686050" cy="28257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it-IT" sz="2000"/>
              <a:t>Code inspection + test</a:t>
            </a:r>
            <a:endParaRPr lang="it-IT" altLang="it-IT" sz="2000"/>
          </a:p>
        </p:txBody>
      </p:sp>
      <p:sp>
        <p:nvSpPr>
          <p:cNvPr id="5134" name="Rectangle 3"/>
          <p:cNvSpPr>
            <a:spLocks noChangeArrowheads="1"/>
          </p:cNvSpPr>
          <p:nvPr/>
        </p:nvSpPr>
        <p:spPr bwMode="auto">
          <a:xfrm rot="-5400000">
            <a:off x="4021138" y="2517775"/>
            <a:ext cx="2078037" cy="354013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it-IT" sz="2000"/>
              <a:t>Des. inspection </a:t>
            </a:r>
            <a:endParaRPr lang="it-IT" altLang="it-IT" sz="2000"/>
          </a:p>
        </p:txBody>
      </p:sp>
      <p:sp>
        <p:nvSpPr>
          <p:cNvPr id="5135" name="Line 18"/>
          <p:cNvSpPr>
            <a:spLocks noChangeShapeType="1"/>
          </p:cNvSpPr>
          <p:nvPr/>
        </p:nvSpPr>
        <p:spPr bwMode="auto">
          <a:xfrm>
            <a:off x="1049338" y="1474788"/>
            <a:ext cx="265112" cy="36036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5136" name="Line 19"/>
          <p:cNvSpPr>
            <a:spLocks noChangeShapeType="1"/>
          </p:cNvSpPr>
          <p:nvPr/>
        </p:nvSpPr>
        <p:spPr bwMode="auto">
          <a:xfrm>
            <a:off x="1933575" y="2089150"/>
            <a:ext cx="31115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5137" name="Line 20"/>
          <p:cNvSpPr>
            <a:spLocks noChangeShapeType="1"/>
          </p:cNvSpPr>
          <p:nvPr/>
        </p:nvSpPr>
        <p:spPr bwMode="auto">
          <a:xfrm>
            <a:off x="2600325" y="2089150"/>
            <a:ext cx="338138" cy="3952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5138" name="Line 22"/>
          <p:cNvSpPr>
            <a:spLocks noChangeShapeType="1"/>
          </p:cNvSpPr>
          <p:nvPr/>
        </p:nvSpPr>
        <p:spPr bwMode="auto">
          <a:xfrm>
            <a:off x="3813175" y="3119438"/>
            <a:ext cx="265113" cy="1539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5139" name="Line 23"/>
          <p:cNvSpPr>
            <a:spLocks noChangeShapeType="1"/>
          </p:cNvSpPr>
          <p:nvPr/>
        </p:nvSpPr>
        <p:spPr bwMode="auto">
          <a:xfrm>
            <a:off x="4538663" y="3465513"/>
            <a:ext cx="344487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5140" name="Line 24"/>
          <p:cNvSpPr>
            <a:spLocks noChangeShapeType="1"/>
          </p:cNvSpPr>
          <p:nvPr/>
        </p:nvSpPr>
        <p:spPr bwMode="auto">
          <a:xfrm>
            <a:off x="5237163" y="3465513"/>
            <a:ext cx="265112" cy="2682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5141" name="Line 25"/>
          <p:cNvSpPr>
            <a:spLocks noChangeShapeType="1"/>
          </p:cNvSpPr>
          <p:nvPr/>
        </p:nvSpPr>
        <p:spPr bwMode="auto">
          <a:xfrm>
            <a:off x="6980238" y="3922713"/>
            <a:ext cx="24765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5142" name="Line 26"/>
          <p:cNvSpPr>
            <a:spLocks noChangeShapeType="1"/>
          </p:cNvSpPr>
          <p:nvPr/>
        </p:nvSpPr>
        <p:spPr bwMode="auto">
          <a:xfrm>
            <a:off x="7800975" y="3922713"/>
            <a:ext cx="287338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5143" name="Right Arrow 1"/>
          <p:cNvSpPr>
            <a:spLocks noChangeArrowheads="1"/>
          </p:cNvSpPr>
          <p:nvPr/>
        </p:nvSpPr>
        <p:spPr bwMode="auto">
          <a:xfrm rot="-2219186">
            <a:off x="1039813" y="3530600"/>
            <a:ext cx="2035175" cy="687388"/>
          </a:xfrm>
          <a:prstGeom prst="rightArrow">
            <a:avLst>
              <a:gd name="adj1" fmla="val 50000"/>
              <a:gd name="adj2" fmla="val 49908"/>
            </a:avLst>
          </a:prstGeom>
          <a:solidFill>
            <a:srgbClr val="FF6633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it-IT" altLang="it-IT" sz="20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/>
              <a:t>Non functional properties</a:t>
            </a:r>
          </a:p>
        </p:txBody>
      </p:sp>
      <p:sp>
        <p:nvSpPr>
          <p:cNvPr id="3993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altLang="it-IT" dirty="0"/>
              <a:t>Cost</a:t>
            </a:r>
          </a:p>
          <a:p>
            <a:r>
              <a:rPr lang="it-IT" altLang="it-IT" dirty="0"/>
              <a:t>Schedule</a:t>
            </a:r>
          </a:p>
          <a:p>
            <a:r>
              <a:rPr lang="it-IT" altLang="it-IT" dirty="0"/>
              <a:t>Staff skills 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it-IT" dirty="0"/>
              <a:t>Properties – what to do</a:t>
            </a:r>
          </a:p>
        </p:txBody>
      </p:sp>
      <p:sp>
        <p:nvSpPr>
          <p:cNvPr id="40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lvl="1" eaLnBrk="1" hangingPunct="1">
              <a:lnSpc>
                <a:spcPct val="80000"/>
              </a:lnSpc>
            </a:pPr>
            <a:r>
              <a:rPr lang="en-US" altLang="it-IT" sz="2400" dirty="0"/>
              <a:t>Performance</a:t>
            </a:r>
          </a:p>
          <a:p>
            <a:pPr lvl="2" eaLnBrk="1" hangingPunct="1">
              <a:lnSpc>
                <a:spcPct val="80000"/>
              </a:lnSpc>
            </a:pPr>
            <a:r>
              <a:rPr lang="en-US" altLang="it-IT" sz="2000" dirty="0" err="1"/>
              <a:t>Localise</a:t>
            </a:r>
            <a:r>
              <a:rPr lang="en-US" altLang="it-IT" sz="2000" dirty="0"/>
              <a:t> critical operations and </a:t>
            </a:r>
            <a:r>
              <a:rPr lang="en-US" altLang="it-IT" sz="2000" dirty="0" err="1"/>
              <a:t>minimise</a:t>
            </a:r>
            <a:r>
              <a:rPr lang="en-US" altLang="it-IT" sz="2000" dirty="0"/>
              <a:t> communications. Use large rather than fine-grain components.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it-IT" sz="2400" dirty="0"/>
              <a:t>Security</a:t>
            </a:r>
          </a:p>
          <a:p>
            <a:pPr lvl="2" eaLnBrk="1" hangingPunct="1">
              <a:lnSpc>
                <a:spcPct val="80000"/>
              </a:lnSpc>
            </a:pPr>
            <a:r>
              <a:rPr lang="en-US" altLang="it-IT" sz="2000" dirty="0"/>
              <a:t>Use a layered architecture with critical assets in the inner layers.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it-IT" sz="2400" dirty="0"/>
              <a:t>Safety</a:t>
            </a:r>
          </a:p>
          <a:p>
            <a:pPr lvl="2" eaLnBrk="1" hangingPunct="1">
              <a:lnSpc>
                <a:spcPct val="80000"/>
              </a:lnSpc>
            </a:pPr>
            <a:r>
              <a:rPr lang="en-US" altLang="it-IT" sz="2000" dirty="0" err="1"/>
              <a:t>Localise</a:t>
            </a:r>
            <a:r>
              <a:rPr lang="en-US" altLang="it-IT" sz="2000" dirty="0"/>
              <a:t> safety-critical features in a small number of sub-systems.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it-IT" sz="2400" dirty="0"/>
              <a:t>Availability</a:t>
            </a:r>
          </a:p>
          <a:p>
            <a:pPr lvl="2" eaLnBrk="1" hangingPunct="1">
              <a:lnSpc>
                <a:spcPct val="80000"/>
              </a:lnSpc>
            </a:pPr>
            <a:r>
              <a:rPr lang="en-US" altLang="it-IT" sz="2000" dirty="0"/>
              <a:t>Include redundant components and mechanisms for fault tolerance.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it-IT" sz="2400" dirty="0"/>
              <a:t>Maintainability</a:t>
            </a:r>
          </a:p>
          <a:p>
            <a:pPr lvl="2" eaLnBrk="1" hangingPunct="1">
              <a:lnSpc>
                <a:spcPct val="80000"/>
              </a:lnSpc>
            </a:pPr>
            <a:r>
              <a:rPr lang="en-US" altLang="it-IT" sz="2000" dirty="0"/>
              <a:t>Use fine-grain, replaceable components.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it-IT"/>
              <a:t>Properties</a:t>
            </a:r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lvl="1" eaLnBrk="1" hangingPunct="1"/>
            <a:r>
              <a:rPr lang="en-US" altLang="it-IT"/>
              <a:t>Using large-grain components improves performance but reduces maintainability.</a:t>
            </a:r>
          </a:p>
          <a:p>
            <a:pPr lvl="1" eaLnBrk="1" hangingPunct="1"/>
            <a:r>
              <a:rPr lang="en-US" altLang="it-IT"/>
              <a:t>Introducing redundant data improves availability but makes security more difficult.</a:t>
            </a:r>
          </a:p>
          <a:p>
            <a:pPr lvl="1" eaLnBrk="1" hangingPunct="1"/>
            <a:r>
              <a:rPr lang="en-US" altLang="it-IT"/>
              <a:t>Localising safety-related features usually means more communication so degraded performance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it-IT"/>
              <a:t>Properties, trade offs</a:t>
            </a:r>
          </a:p>
        </p:txBody>
      </p:sp>
      <p:sp>
        <p:nvSpPr>
          <p:cNvPr id="430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it-IT" sz="2800" dirty="0"/>
              <a:t>Not all properties can be satisfied</a:t>
            </a:r>
          </a:p>
          <a:p>
            <a:pPr eaLnBrk="1" hangingPunct="1"/>
            <a:r>
              <a:rPr lang="en-US" altLang="it-IT" sz="2800" dirty="0"/>
              <a:t>Design is also about deciding tradeoffs</a:t>
            </a:r>
          </a:p>
          <a:p>
            <a:pPr lvl="1" eaLnBrk="1" hangingPunct="1"/>
            <a:r>
              <a:rPr lang="en-US" altLang="it-IT" sz="2400" dirty="0"/>
              <a:t>Ex security (add layers) vs. speed (avoid layers)</a:t>
            </a:r>
          </a:p>
          <a:p>
            <a:pPr lvl="1" eaLnBrk="1" hangingPunct="1"/>
            <a:r>
              <a:rPr lang="en-US" altLang="it-IT" sz="2400" dirty="0"/>
              <a:t>Ex. changeability (add abstraction layer to insulate from hardware change) vs. speed (avoid layers)</a:t>
            </a:r>
          </a:p>
          <a:p>
            <a:pPr eaLnBrk="1" hangingPunct="1"/>
            <a:r>
              <a:rPr lang="en-US" altLang="it-IT" sz="2800" dirty="0"/>
              <a:t>Possibly, trade offs are decided at requirement time</a:t>
            </a:r>
          </a:p>
          <a:p>
            <a:pPr lvl="1" eaLnBrk="1" hangingPunct="1"/>
            <a:r>
              <a:rPr lang="en-US" altLang="it-IT" sz="2400" dirty="0"/>
              <a:t>Ex: requirement: security prevails on speed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>
          <a:xfrm>
            <a:off x="107950" y="2997200"/>
            <a:ext cx="8610600" cy="914400"/>
          </a:xfrm>
        </p:spPr>
        <p:txBody>
          <a:bodyPr/>
          <a:lstStyle/>
          <a:p>
            <a:pPr eaLnBrk="1" hangingPunct="1"/>
            <a:r>
              <a:rPr lang="en-US" altLang="it-IT"/>
              <a:t>Notations for formalization of architecture</a:t>
            </a:r>
          </a:p>
        </p:txBody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altLang="it-IT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it-IT"/>
              <a:t>Formalizing the architecture</a:t>
            </a:r>
          </a:p>
        </p:txBody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it-IT" sz="2800"/>
              <a:t>Informal 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it-IT" sz="2400"/>
              <a:t>box and lines</a:t>
            </a:r>
          </a:p>
          <a:p>
            <a:pPr eaLnBrk="1" hangingPunct="1">
              <a:lnSpc>
                <a:spcPct val="80000"/>
              </a:lnSpc>
            </a:pPr>
            <a:r>
              <a:rPr lang="en-US" altLang="it-IT" sz="2800"/>
              <a:t>Semiformal 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it-IT" sz="2400"/>
              <a:t>UML diagrams</a:t>
            </a:r>
          </a:p>
          <a:p>
            <a:pPr lvl="2" eaLnBrk="1" hangingPunct="1">
              <a:lnSpc>
                <a:spcPct val="80000"/>
              </a:lnSpc>
            </a:pPr>
            <a:r>
              <a:rPr lang="en-US" altLang="it-IT" sz="2000"/>
              <a:t>Structural views</a:t>
            </a:r>
          </a:p>
          <a:p>
            <a:pPr lvl="3" eaLnBrk="1" hangingPunct="1">
              <a:lnSpc>
                <a:spcPct val="80000"/>
              </a:lnSpc>
            </a:pPr>
            <a:r>
              <a:rPr lang="en-US" altLang="it-IT" sz="1800"/>
              <a:t>Component, package diagrams</a:t>
            </a:r>
          </a:p>
          <a:p>
            <a:pPr lvl="3" eaLnBrk="1" hangingPunct="1">
              <a:lnSpc>
                <a:spcPct val="80000"/>
              </a:lnSpc>
            </a:pPr>
            <a:r>
              <a:rPr lang="en-US" altLang="it-IT" sz="1800"/>
              <a:t>Class diagrams</a:t>
            </a:r>
          </a:p>
          <a:p>
            <a:pPr lvl="3" eaLnBrk="1" hangingPunct="1">
              <a:lnSpc>
                <a:spcPct val="80000"/>
              </a:lnSpc>
            </a:pPr>
            <a:r>
              <a:rPr lang="en-US" altLang="it-IT" sz="1800"/>
              <a:t>Deployment diagram</a:t>
            </a:r>
          </a:p>
          <a:p>
            <a:pPr lvl="2" eaLnBrk="1" hangingPunct="1">
              <a:lnSpc>
                <a:spcPct val="80000"/>
              </a:lnSpc>
            </a:pPr>
            <a:r>
              <a:rPr lang="en-US" altLang="it-IT" sz="2000"/>
              <a:t>Dynamic views</a:t>
            </a:r>
          </a:p>
          <a:p>
            <a:pPr lvl="3" eaLnBrk="1" hangingPunct="1">
              <a:lnSpc>
                <a:spcPct val="80000"/>
              </a:lnSpc>
            </a:pPr>
            <a:r>
              <a:rPr lang="en-US" altLang="it-IT" sz="1800"/>
              <a:t>Sequence diagrams</a:t>
            </a:r>
          </a:p>
          <a:p>
            <a:pPr lvl="3" eaLnBrk="1" hangingPunct="1">
              <a:lnSpc>
                <a:spcPct val="80000"/>
              </a:lnSpc>
            </a:pPr>
            <a:r>
              <a:rPr lang="en-US" altLang="it-IT" sz="1800"/>
              <a:t>State charts</a:t>
            </a:r>
          </a:p>
          <a:p>
            <a:pPr eaLnBrk="1" hangingPunct="1">
              <a:lnSpc>
                <a:spcPct val="80000"/>
              </a:lnSpc>
            </a:pPr>
            <a:r>
              <a:rPr lang="en-US" altLang="it-IT" sz="2800"/>
              <a:t>Formal ADL (Architecture description languages)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it-IT" sz="2400"/>
              <a:t>Many, ex C2 (component Connector)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it-IT"/>
              <a:t>Box and line diagrams</a:t>
            </a:r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it-IT"/>
              <a:t>Very abstract - they do not show the nature of component relationships nor the externally visible properties of the sub-systems.</a:t>
            </a:r>
          </a:p>
          <a:p>
            <a:pPr eaLnBrk="1" hangingPunct="1"/>
            <a:r>
              <a:rPr lang="en-US" altLang="it-IT"/>
              <a:t>However, useful for communication with stakeholders and for project planning.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>
          <a:noFill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 anchor="b"/>
          <a:lstStyle/>
          <a:p>
            <a:pPr eaLnBrk="1" hangingPunct="1"/>
            <a:r>
              <a:rPr lang="en-GB" altLang="it-IT"/>
              <a:t>Packing robot control system</a:t>
            </a:r>
          </a:p>
        </p:txBody>
      </p:sp>
      <p:sp>
        <p:nvSpPr>
          <p:cNvPr id="47107" name="Rectangle 3"/>
          <p:cNvSpPr>
            <a:spLocks noChangeArrowheads="1"/>
          </p:cNvSpPr>
          <p:nvPr/>
        </p:nvSpPr>
        <p:spPr bwMode="auto">
          <a:xfrm>
            <a:off x="838200" y="1600200"/>
            <a:ext cx="6781800" cy="4724400"/>
          </a:xfrm>
          <a:prstGeom prst="rect">
            <a:avLst/>
          </a:prstGeom>
          <a:solidFill>
            <a:srgbClr val="CC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altLang="it-IT" sz="2000"/>
          </a:p>
        </p:txBody>
      </p:sp>
      <p:pic>
        <p:nvPicPr>
          <p:cNvPr id="4710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1752600"/>
            <a:ext cx="4953000" cy="4413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it-IT"/>
              <a:t>UML diagrams</a:t>
            </a:r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it-IT"/>
              <a:t>Structural view</a:t>
            </a:r>
          </a:p>
          <a:p>
            <a:pPr lvl="1" eaLnBrk="1" hangingPunct="1"/>
            <a:r>
              <a:rPr lang="en-US" altLang="it-IT"/>
              <a:t>Component or package diagram for high level view</a:t>
            </a:r>
          </a:p>
          <a:p>
            <a:pPr lvl="1" eaLnBrk="1" hangingPunct="1"/>
            <a:r>
              <a:rPr lang="en-US" altLang="it-IT"/>
              <a:t>Class diagram (inside each package or component)</a:t>
            </a:r>
          </a:p>
          <a:p>
            <a:pPr lvl="1" eaLnBrk="1" hangingPunct="1"/>
            <a:r>
              <a:rPr lang="en-US" altLang="it-IT"/>
              <a:t>Class description (for each class)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it-IT"/>
              <a:t>Heating control system</a:t>
            </a:r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342900" lvl="1" indent="-342900" eaLnBrk="1" hangingPunct="1">
              <a:lnSpc>
                <a:spcPct val="90000"/>
              </a:lnSpc>
              <a:spcAft>
                <a:spcPct val="5000"/>
              </a:spcAft>
              <a:buFont typeface="Wingdings" panose="05000000000000000000" pitchFamily="2" charset="2"/>
              <a:buChar char="§"/>
            </a:pPr>
            <a:r>
              <a:rPr lang="en-US" altLang="it-IT" dirty="0"/>
              <a:t>Goal: control temp in house, using sensors in each room, and actuators (open close heating in each room)</a:t>
            </a:r>
          </a:p>
          <a:p>
            <a:pPr marL="342900" lvl="1" indent="-342900" eaLnBrk="1" hangingPunct="1">
              <a:lnSpc>
                <a:spcPct val="90000"/>
              </a:lnSpc>
              <a:spcAft>
                <a:spcPct val="5000"/>
              </a:spcAft>
              <a:buFont typeface="Wingdings" panose="05000000000000000000" pitchFamily="2" charset="2"/>
              <a:buChar char="§"/>
            </a:pPr>
            <a:r>
              <a:rPr lang="en-US" altLang="it-IT" dirty="0"/>
              <a:t>Choices – high level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it-IT" dirty="0"/>
              <a:t>One CPU, one process (no distribution, no concurrency)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it-IT" dirty="0"/>
              <a:t>Communication and control: procedure call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it-IT" dirty="0"/>
              <a:t>Layered style (at least partially)</a:t>
            </a:r>
          </a:p>
          <a:p>
            <a:pPr eaLnBrk="1" hangingPunct="1">
              <a:lnSpc>
                <a:spcPct val="90000"/>
              </a:lnSpc>
            </a:pPr>
            <a:r>
              <a:rPr lang="en-US" altLang="it-IT" dirty="0"/>
              <a:t>Choices – low level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it-IT" dirty="0"/>
              <a:t>Observer pattern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/>
              <a:t>Outline</a:t>
            </a:r>
          </a:p>
        </p:txBody>
      </p:sp>
      <p:sp>
        <p:nvSpPr>
          <p:cNvPr id="614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altLang="it-IT"/>
              <a:t>Process</a:t>
            </a:r>
          </a:p>
          <a:p>
            <a:r>
              <a:rPr lang="it-IT" altLang="it-IT"/>
              <a:t>Properties</a:t>
            </a:r>
          </a:p>
          <a:p>
            <a:r>
              <a:rPr lang="it-IT" altLang="it-IT"/>
              <a:t>Notations</a:t>
            </a:r>
          </a:p>
          <a:p>
            <a:r>
              <a:rPr lang="it-IT" altLang="it-IT"/>
              <a:t>Patterns</a:t>
            </a:r>
          </a:p>
          <a:p>
            <a:pPr lvl="1"/>
            <a:r>
              <a:rPr lang="it-IT" altLang="it-IT"/>
              <a:t>Architectural patterns /styles</a:t>
            </a:r>
          </a:p>
          <a:p>
            <a:pPr lvl="1"/>
            <a:r>
              <a:rPr lang="it-IT" altLang="it-IT"/>
              <a:t>Design patterns</a:t>
            </a:r>
          </a:p>
          <a:p>
            <a:endParaRPr lang="it-IT" altLang="it-IT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Heating control system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Option 1</a:t>
            </a:r>
          </a:p>
          <a:p>
            <a:r>
              <a:rPr lang="it-IT" dirty="0"/>
              <a:t>High level: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it-IT" dirty="0"/>
              <a:t>One CPU, one process (no distribution, no concurrency)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it-IT" dirty="0"/>
              <a:t>Communication and control: procedure call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it-IT" dirty="0"/>
              <a:t>Layered style (at least partially)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00980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Heating control system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Option 2</a:t>
            </a:r>
          </a:p>
          <a:p>
            <a:r>
              <a:rPr lang="it-IT" dirty="0"/>
              <a:t>High level: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it-IT" dirty="0"/>
              <a:t>One CPU per room, one CPU per house  (distribution, concurrency)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it-IT" dirty="0"/>
              <a:t>Communication and control: http calls (house controller calls rooms)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664885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it-IT"/>
              <a:t>UML - structural</a:t>
            </a:r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altLang="it-IT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it-IT"/>
              <a:t>UML – package diagram</a:t>
            </a:r>
          </a:p>
        </p:txBody>
      </p:sp>
      <p:pic>
        <p:nvPicPr>
          <p:cNvPr id="51203" name="Picture 4" descr="PackageDiagram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59632" y="1484784"/>
            <a:ext cx="5718175" cy="48006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it-IT" dirty="0"/>
              <a:t>Design</a:t>
            </a:r>
          </a:p>
        </p:txBody>
      </p:sp>
      <p:sp>
        <p:nvSpPr>
          <p:cNvPr id="52227" name="Rectangle 3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 eaLnBrk="1" hangingPunct="1"/>
            <a:r>
              <a:rPr lang="en-US" altLang="it-IT" sz="2800"/>
              <a:t>Package GUI</a:t>
            </a:r>
          </a:p>
        </p:txBody>
      </p:sp>
      <p:pic>
        <p:nvPicPr>
          <p:cNvPr id="52228" name="Picture 4" descr="InterfaceDiagram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735388" y="620713"/>
            <a:ext cx="4829175" cy="60245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47B358-954E-E214-1450-848559C1B7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4" y="116632"/>
            <a:ext cx="8610600" cy="914400"/>
          </a:xfrm>
        </p:spPr>
        <p:txBody>
          <a:bodyPr/>
          <a:lstStyle/>
          <a:p>
            <a:r>
              <a:rPr lang="it-IT" dirty="0"/>
              <a:t>Design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702598-B25F-4D76-9E2F-E7E68FE7345C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20624" y="1279618"/>
            <a:ext cx="2607160" cy="1413520"/>
          </a:xfrm>
        </p:spPr>
        <p:txBody>
          <a:bodyPr/>
          <a:lstStyle/>
          <a:p>
            <a:r>
              <a:rPr lang="it-IT" dirty="0"/>
              <a:t>Package HCS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A6E5754-22B2-B7C5-8218-B03D622560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728" y="385762"/>
            <a:ext cx="7277100" cy="608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69649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it-IT"/>
              <a:t>Class (HouseController)</a:t>
            </a:r>
          </a:p>
        </p:txBody>
      </p:sp>
      <p:sp>
        <p:nvSpPr>
          <p:cNvPr id="532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it-IT" sz="1600" dirty="0"/>
              <a:t>The main class in the heating control system, it integrates the logical model of the various parts of the house and performs the high-level activities.</a:t>
            </a:r>
          </a:p>
          <a:p>
            <a:pPr eaLnBrk="1" hangingPunct="1">
              <a:lnSpc>
                <a:spcPct val="80000"/>
              </a:lnSpc>
            </a:pPr>
            <a:r>
              <a:rPr lang="en-US" altLang="it-IT" sz="1600" dirty="0" err="1"/>
              <a:t>computeBoilerTemperature</a:t>
            </a:r>
            <a:r>
              <a:rPr lang="en-US" altLang="it-IT" sz="1600" dirty="0"/>
              <a:t>()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it-IT" sz="1400" dirty="0"/>
              <a:t>Computes the desired water temperature in the boiler</a:t>
            </a:r>
          </a:p>
          <a:p>
            <a:pPr eaLnBrk="1" hangingPunct="1">
              <a:lnSpc>
                <a:spcPct val="80000"/>
              </a:lnSpc>
            </a:pPr>
            <a:r>
              <a:rPr lang="en-US" altLang="it-IT" sz="1600" dirty="0" err="1"/>
              <a:t>getEnvironment</a:t>
            </a:r>
            <a:r>
              <a:rPr lang="en-US" altLang="it-IT" sz="1600" dirty="0"/>
              <a:t>()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it-IT" sz="1400" dirty="0"/>
              <a:t>Navigates to the logical model of the environment</a:t>
            </a:r>
          </a:p>
          <a:p>
            <a:pPr eaLnBrk="1" hangingPunct="1">
              <a:lnSpc>
                <a:spcPct val="80000"/>
              </a:lnSpc>
            </a:pPr>
            <a:r>
              <a:rPr lang="en-US" altLang="it-IT" sz="1600" dirty="0" err="1"/>
              <a:t>getClock</a:t>
            </a:r>
            <a:r>
              <a:rPr lang="en-US" altLang="it-IT" sz="1600" dirty="0"/>
              <a:t>()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it-IT" sz="1400" dirty="0"/>
              <a:t>Navigates to the Clock</a:t>
            </a:r>
          </a:p>
          <a:p>
            <a:pPr eaLnBrk="1" hangingPunct="1">
              <a:lnSpc>
                <a:spcPct val="80000"/>
              </a:lnSpc>
            </a:pPr>
            <a:r>
              <a:rPr lang="en-US" altLang="it-IT" sz="1600" dirty="0"/>
              <a:t>iterator()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it-IT" sz="1400" dirty="0"/>
              <a:t>Returns an iterator to the contained Rooms</a:t>
            </a:r>
          </a:p>
          <a:p>
            <a:pPr eaLnBrk="1" hangingPunct="1">
              <a:lnSpc>
                <a:spcPct val="80000"/>
              </a:lnSpc>
            </a:pPr>
            <a:r>
              <a:rPr lang="en-US" altLang="it-IT" sz="1600" dirty="0" err="1"/>
              <a:t>getNumberOfRooms</a:t>
            </a:r>
            <a:r>
              <a:rPr lang="en-US" altLang="it-IT" sz="1600" dirty="0"/>
              <a:t>()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it-IT" sz="1400" dirty="0"/>
              <a:t>Returns the number of rooms</a:t>
            </a:r>
          </a:p>
          <a:p>
            <a:pPr eaLnBrk="1" hangingPunct="1">
              <a:lnSpc>
                <a:spcPct val="80000"/>
              </a:lnSpc>
            </a:pPr>
            <a:r>
              <a:rPr lang="en-US" altLang="it-IT" sz="1600" dirty="0" err="1"/>
              <a:t>getHouseSettings</a:t>
            </a:r>
            <a:r>
              <a:rPr lang="en-US" altLang="it-IT" sz="1600" dirty="0"/>
              <a:t>()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it-IT" sz="1400" dirty="0"/>
              <a:t>Navigates to the current global settings</a:t>
            </a:r>
          </a:p>
          <a:p>
            <a:pPr eaLnBrk="1" hangingPunct="1">
              <a:lnSpc>
                <a:spcPct val="80000"/>
              </a:lnSpc>
            </a:pPr>
            <a:r>
              <a:rPr lang="en-US" altLang="it-IT" sz="1600" dirty="0"/>
              <a:t>update()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it-IT" sz="1400" dirty="0"/>
              <a:t>Computes the next logical state of the system</a:t>
            </a:r>
          </a:p>
          <a:p>
            <a:pPr eaLnBrk="1" hangingPunct="1">
              <a:lnSpc>
                <a:spcPct val="80000"/>
              </a:lnSpc>
            </a:pPr>
            <a:r>
              <a:rPr lang="en-US" altLang="it-IT" sz="1600" dirty="0" err="1"/>
              <a:t>addBoilerObserver</a:t>
            </a:r>
            <a:r>
              <a:rPr lang="en-US" altLang="it-IT" sz="1600" dirty="0"/>
              <a:t>()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it-IT" sz="1400" dirty="0"/>
              <a:t>Adds an observer to the Boiler</a:t>
            </a:r>
          </a:p>
          <a:p>
            <a:pPr eaLnBrk="1" hangingPunct="1">
              <a:lnSpc>
                <a:spcPct val="80000"/>
              </a:lnSpc>
            </a:pPr>
            <a:r>
              <a:rPr lang="en-US" altLang="it-IT" sz="1600" dirty="0" err="1"/>
              <a:t>deleteBoilerObserver</a:t>
            </a:r>
            <a:r>
              <a:rPr lang="en-US" altLang="it-IT" sz="1600" dirty="0"/>
              <a:t>()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it-IT" sz="1400" dirty="0"/>
              <a:t>Removes an object from the list of Boiler observers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it-IT"/>
              <a:t>Structure and hierarchy</a:t>
            </a:r>
          </a:p>
        </p:txBody>
      </p:sp>
      <p:sp>
        <p:nvSpPr>
          <p:cNvPr id="542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it-IT"/>
              <a:t>UML helps in presenting structure in an organized (hierarchical) way</a:t>
            </a:r>
          </a:p>
          <a:p>
            <a:pPr lvl="1" eaLnBrk="1" hangingPunct="1"/>
            <a:r>
              <a:rPr lang="en-US" altLang="it-IT"/>
              <a:t>Packages in system</a:t>
            </a:r>
          </a:p>
          <a:p>
            <a:pPr lvl="1" eaLnBrk="1" hangingPunct="1"/>
            <a:r>
              <a:rPr lang="en-US" altLang="it-IT"/>
              <a:t>Classes in package</a:t>
            </a:r>
          </a:p>
          <a:p>
            <a:pPr lvl="1" eaLnBrk="1" hangingPunct="1"/>
            <a:r>
              <a:rPr lang="en-US" altLang="it-IT"/>
              <a:t>Attributes and methods in class</a:t>
            </a:r>
          </a:p>
          <a:p>
            <a:pPr eaLnBrk="1" hangingPunct="1"/>
            <a:r>
              <a:rPr lang="en-US" altLang="it-IT"/>
              <a:t>Presentation is sequential, but the definition of such a structure requires several iterations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it-IT"/>
              <a:t>UML - dynamic</a:t>
            </a:r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 eaLnBrk="1" hangingPunct="1"/>
            <a:r>
              <a:rPr lang="en-US" altLang="it-IT" sz="2800"/>
              <a:t>State charts</a:t>
            </a:r>
          </a:p>
          <a:p>
            <a:pPr eaLnBrk="1" hangingPunct="1"/>
            <a:r>
              <a:rPr lang="en-US" altLang="it-IT" sz="2800"/>
              <a:t>Sequence diagrams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it-IT"/>
              <a:t>Sequence</a:t>
            </a:r>
          </a:p>
        </p:txBody>
      </p:sp>
      <p:pic>
        <p:nvPicPr>
          <p:cNvPr id="56323" name="Picture 25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81075" y="1295400"/>
            <a:ext cx="7485063" cy="48006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6633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it-IT"/>
              <a:t>Architecture	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it-IT" dirty="0"/>
              <a:t>Requirements: </a:t>
            </a:r>
            <a:r>
              <a:rPr lang="en-US" altLang="it-IT" b="1" dirty="0"/>
              <a:t>what</a:t>
            </a:r>
            <a:r>
              <a:rPr lang="en-US" altLang="it-IT" dirty="0"/>
              <a:t> the system should do</a:t>
            </a:r>
          </a:p>
          <a:p>
            <a:pPr eaLnBrk="1" hangingPunct="1"/>
            <a:r>
              <a:rPr lang="en-US" altLang="it-IT" dirty="0"/>
              <a:t>Architecture, design: </a:t>
            </a:r>
            <a:r>
              <a:rPr lang="en-US" altLang="it-IT" b="1" dirty="0"/>
              <a:t>how</a:t>
            </a:r>
            <a:r>
              <a:rPr lang="en-US" altLang="it-IT" dirty="0"/>
              <a:t> the system should be built</a:t>
            </a:r>
          </a:p>
          <a:p>
            <a:pPr lvl="1" eaLnBrk="1" hangingPunct="1"/>
            <a:r>
              <a:rPr lang="en-US" altLang="it-IT" dirty="0"/>
              <a:t>Architecture, design: same </a:t>
            </a:r>
            <a:r>
              <a:rPr lang="en-US" altLang="it-IT" dirty="0" err="1"/>
              <a:t>flavour</a:t>
            </a:r>
            <a:r>
              <a:rPr lang="en-US" altLang="it-IT" dirty="0"/>
              <a:t> but</a:t>
            </a:r>
          </a:p>
          <a:p>
            <a:pPr lvl="2" eaLnBrk="1" hangingPunct="1"/>
            <a:r>
              <a:rPr lang="en-US" altLang="it-IT" dirty="0"/>
              <a:t>Architecture: high level, decide major components and their control and communication framework</a:t>
            </a:r>
          </a:p>
          <a:p>
            <a:pPr lvl="2" eaLnBrk="1" hangingPunct="1"/>
            <a:r>
              <a:rPr lang="en-US" altLang="it-IT" dirty="0"/>
              <a:t>Design: lower level, decide internals of each component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it-IT"/>
              <a:t>State chart</a:t>
            </a:r>
          </a:p>
        </p:txBody>
      </p:sp>
      <p:pic>
        <p:nvPicPr>
          <p:cNvPr id="57347" name="Picture 6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27088" y="1773238"/>
            <a:ext cx="7361237" cy="37433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6633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title"/>
          </p:nvPr>
        </p:nvSpPr>
        <p:spPr>
          <a:xfrm>
            <a:off x="179388" y="2781300"/>
            <a:ext cx="8610600" cy="914400"/>
          </a:xfrm>
        </p:spPr>
        <p:txBody>
          <a:bodyPr/>
          <a:lstStyle/>
          <a:p>
            <a:pPr eaLnBrk="1" hangingPunct="1"/>
            <a:r>
              <a:rPr lang="en-US" altLang="it-IT"/>
              <a:t>Patterns</a:t>
            </a:r>
          </a:p>
        </p:txBody>
      </p:sp>
      <p:sp>
        <p:nvSpPr>
          <p:cNvPr id="583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altLang="it-IT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it-IT"/>
              <a:t>Patterns</a:t>
            </a:r>
          </a:p>
        </p:txBody>
      </p:sp>
      <p:sp>
        <p:nvSpPr>
          <p:cNvPr id="5939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it-IT"/>
              <a:t>Reusable solutions</a:t>
            </a:r>
          </a:p>
          <a:p>
            <a:r>
              <a:rPr lang="en-US" altLang="it-IT"/>
              <a:t>To recurring problems</a:t>
            </a:r>
          </a:p>
          <a:p>
            <a:r>
              <a:rPr lang="en-US" altLang="it-IT"/>
              <a:t>In a defined context</a:t>
            </a:r>
          </a:p>
          <a:p>
            <a:endParaRPr lang="en-US" altLang="it-IT"/>
          </a:p>
          <a:p>
            <a:endParaRPr lang="en-US" altLang="it-IT"/>
          </a:p>
          <a:p>
            <a:r>
              <a:rPr lang="en-US" altLang="it-IT"/>
              <a:t>Cfr also dominant design in technology management area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it-IT" dirty="0"/>
              <a:t>Patterns	</a:t>
            </a:r>
          </a:p>
        </p:txBody>
      </p:sp>
      <p:sp>
        <p:nvSpPr>
          <p:cNvPr id="61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it-IT"/>
              <a:t>Known, working ways of solving a problem</a:t>
            </a:r>
          </a:p>
        </p:txBody>
      </p:sp>
      <p:sp>
        <p:nvSpPr>
          <p:cNvPr id="61444" name="AutoShape 5" descr="data:image/jpeg;base64,/9j/4AAQSkZJRgABAQAAAQABAAD/2wCEAAkGBhQSERUUExQWFBUWGRoYFxcXGBcYGRcWHRwYFxUXGBQYHCYeGholHBgYHy8gIycpLCwsGB4xNTAqNScrLCkBCQoKDgwOFw8PGiwkHCQsLCwpLCwpLCwsLCksLCwsKSksLCwsLCwsLCwsLCksKSwsLCwpKSwsLCwsLCwsLCwsLP/AABEIAMIBAwMBIgACEQEDEQH/xAAcAAACAgMBAQAAAAAAAAAAAAADBAIFAAEGBwj/xABBEAACAQMCAwYDBgUCBAYDAAABAhEAAyESMQRBUQUTImFxgQaRoTJCscHR8AcUI1LhFTNTYpLxFkNyc4LCRKLi/8QAGgEBAQEBAQEBAAAAAAAAAAAAAQACAwQFBv/EACYRAQEAAgIBBAEEAwAAAAAAAAABAhEDEjEEEyFBURQiYZFSgcH/2gAMAwEAAhEDEQA/AOi01vTRtFRcgZJA9cV+m2+EGEq97I7BDZfK8o5+9cxf7bspk3B7Z/Ci2/4k27ahR4oGMx8968XqOeTHWOUenh47b8x31zgLSiAgAjcfrS/8tcc4ZWTI0nEdOWa894j+KTnARI89R+oNZwX8TmUy1v8A6SR9DP4ivnY8v8/29lwdbx3wxcGVhh5Y/GqW9w5UwwIPQ1bdm/Hti6IL6SeT+D6nB9jReKK3PtexH7yK93D6nLxl8vNycM+lBorWmrj/AE0KCWyOUfpSy6A0wY6V7Jyy+HC4WeSGitaadvhTkAihAx0rcz3GdaL6aJa4ZmnSCYEmBsKkEq37FVobSCRiY96xycnXHcawx7XRHszs7vLgRiVmZIGRAnarzg+xkR5JJA9M0xY0M2ooVcTDbHaJ86Tu8fp8OPWvByc2Wd1Hqw45j5XAAnBpVyJnUDVRc7QY/eFTS3OdRPpXDpZ5dd7OX+LAODQf546oXnvHP1oKqp60ytxFED8afiA5wXGqvhVdIOSd4P7xROI4lWKyT4TIjFUXE8bpPhMeX+aT4jtO43SqcVt3D315dbduyJWT1OKrOKZH/wBxQYxOx+Yqit9p3RsYoL3WO7Gt48OUrGXLiNxNlQfDOnlTvB8VCRG1VY6VuvTlhcpqvPM5jdxbXe0o2pa9xpJ+18qRit6azODGNXmqUiJJzQYqZWs012xkxcssrUNNZpqS8MwyQc1PRWpmz1B0Vui6Kytdlp5DwF5iCyu5A3yfXr9aZPGv15881zPZXHMkCQVbJ5co+dPv2zGIFfncs7fL6vWTwsS5Y5Mn3rRf361R3e1Gmce0jH6VYJxfeFdLos5MyvtAnpyMeVY7nR8aj6Vu2p3n9+3v+lJX77r9oAyJUjYjPSgf6u0xMTjp8qeyXTTGSPy3ovD9r3LOUutb6S2PkBFcq/aD6epz8pqD8eNjmBjlnrR3v0dPSbP8ROKAybdwbbD/AOsUS3/EQzLWVYf8rED8DiuK7N4y0qiTqJyZJAHLkcnfn0qf/iHUSttQhyJkTGZBPTrXbDnzx8Vi8eOXmO7X4/tH/wAlx6OD/wDUUW38ZWTurj2B/A1592jxyqAwgTAMEHUeZAXal7faQ5ggjO+/uK6T1mc+3O8GN+nqQ+KuH5uR6qaveA+O+GS2B3gB9GH5edeL/wA6WWYHX7TagBzM4g0s3GxufajP1dy+KceKY/Me43fi2zc+zdEnzj8aC7A5Dgz0IP4V4i3aRJmYA+tNcP22CQCT5GrD1WvpXj39vZBZH9xn0/OiHj9IAJidvOvLOE+MrlsiGOmRgyZ6RP5VZdqfHRe0PCFcEwylhyI2PPP0r0T1WFm7HP2svy9AucTGWIUdTA+pqeoxzjf/ADXiPGdrtdbUzkt1O/l9KLY+Irylu7dlMQSCZK9DHIR7Vj9ZP8V7N/L2K+8AljAAkk7R1qhHxvwk/wC4d4+w3rO21cPxfxjd4i0bbNGkZjdo5k/vauZ7/J3npyg8/wB9as/WXf7J/anB+Xu/ZXG2r66kuAjG24nqDkUxxTW1UtrUBd5Ix714NwnbTofCzL5gkfhyqadqkyNREjIBI1ZwCNoq/V5edH2I9Q4n45sK0CXEkEiAPUTuKlw/xzw5nWSkbSCZHsMV5HxV+SFA+XM+tY3FgAwxJ9N9q5fq+Xz/AMa9jF7r2f2jbvprtNqWSPQjcEGmq8U+Gu1Ta4q2wlvEAQDvPhPrvz6V7K3EAbsBPUjPpNezh9Rc8d1wy4et+BopkcUoEaPc5pI3zjPmM8uvpWjdrpb2Ux6ml4nORIFMDtfYaFjnjeue43t+1aMM0noo1Eeo5Uq3xfYzDEkDaI9s7Vxyz4t6tdJMvp0/8wn9n1Fbrgn+Nnnw2ljlLmfosVlHvcf+R6Zfh41qpyzxAMFicYxzpKpV4Nbeo3duIdp357/pQiSpg+9DVCc71ivmd6tI0vHMMTqA2npT/AdsMrSFBGNQiQeeZ5eVUrb7VnemjqtLLtDi1dv6axk7bETiF5R5Ug79fb0rLSnpv9a29pp2I9a1IROGvgHIkZ9vOj8ZxKmNKhT5Tn/NJiy1SPDk5kCrSb789fSt99zn8cVJOzydjPlU/wDTTzDR6VdUna7RYjSMk8hMn9aF/NeLOetOcN2Zz25gyQfSRtTydjLuqgj3+Rz5UdYtKe/xBB6HeQZ+oNQN3mcmr1uzlzgem30qQ7NTfYfh8+VUki0puD4h9QhS2doJn2/Sr/tPsri9KyjspAI6DUJgKTIPLblUuG4YKZWZHPnTyWZlhyHi8j19KLjFqKD/AEXiJE2yOXLy6E+VE/0niBK6SpyDsJ8pNdAVMbggAdflkDOKYe8XWZAI+1tJPI+46c6j8OZt9gXVkk2yTideQOsTM8oqfEfDVyMMoM6WBOQVwcxzNXXejEx5bZ+RketEvOHTWInZt/tdcb4ANS1FInwrdYR/TBOBmJO2D70QfCDLAN1FKnJCsSPXljyq3ts2gnUp2gCSd8coB9KcvmVW5jxAf2nxY1GCR+dKc2fg12I03gTnJUjYHqeoih2vge9/xEnoJ/EV1HCcSupVG8xsAPFiJBwefnTPD3tMA8533AyMk4/fOhaK9ifCVpB4lUusEv4jJJMRJCjbHvXSWFWIJHQEjI5bznl6e9I8Pce4GAAnwRGIjUMHkdjP1p7hFyqlSSWGQQBE7EDeglO3e2f5fimtiGC27IE48WksTA9R8hXO9q/EN1pGrSOi/vI9aN8V9uW7favEC7a7zKrgwVhFXGCJ9sVTcdbQsTbnSw+9uvlP1mnLlymPX6YuE3sEODkuN46T5CtLxYEhoA8ok+0Us/DkLEqT74PPH5zQuF8ROoSo8gAT0x+teOyXdSX85e5IWHIgNBHI4xWqIt1eoHlG1ZTv+E50cKTUk4Q86sQp6fv1qWn9/vFfRmMGyicKRiam3Z4ImJ9OdOpwRImDHXl552+tHt8PcUbAr7R7HYnyBosn0ZSY7G9vWiWuyMGR+959Ktbdgt90qT90zPKIByTvt0o38pHPxZOmCSACAWgjAkxis7OlSexx6HoaZayDBIkgBQeUAnJO+x5dBT4QRJgjkQRvnc8sknOTUl4efs5MT0MdZPQe3nVtEb3BicqAOsT65/KhpwSScAZHPP8A8Z39KsEQrkRmN8T6AnJycrMTRQisYCwx+6OedgD+8c5o2iDdnECRBHUDb12I/wA1lu3GMQes/sU4tkqRBg9MqT1w0HnsQJnArDbXOCCPlO+ea/vaKkVXhwZz+o+X5VJLOnnj6EVO3wxJ8IOrfwScc4YTy8udNJwsmWAU4JGr7Weag6189h88BKnhwQWGw38vPO4xWW7+QIEzjEjpEc6YPCm27eLSQcQJPllmUwQQZzyxWmu25OWk4ITSJHM5AOSNhjf0qTRXVJQeoOSvr5bx70I3ysEbH0iNjInblTVpWC4RgJ56lkHEeKR700OB8MjShJA0wGEZ1HUsnBiOWTJEZkrrrgRpyp26g9Dnf8YpiyCWB0aRzHijTzyZJn9KcHBtA/qDP9omORgE9J2rD2aAZZmb0BQ/LIqRI9nNGDIkgS0ScR9o+cYxROD4QyytjUNiVYAiCG8Lbg+Qmrjh7FtlKtqbJKyRgmBEgDEKOlSt6FEBI2HMmAIiDIj8vSjZ0pP5UgZZJnm1zPWCBy8/rNWNjgNaQtxWZZaBqMLGQNUHG9WCXBgQMYjy3MYo1ji1DiFXVtJUHz+1vvH7ija0qLHZbzjWfMK+Ryz8qsb/AGadc20cDMjQ5JyIZZEb9Yop41wCIC+giSOWRO9EsdoNO+cHnHrOJMYq2dGuG4VSr24YudD5UjGVAAE75ovZlooyAgkAg4RxjpB3/frQ7HHvqacwMALEGeh8uYrbdouxEtHSJz5+nz5UJ592lwrX+O4u7pLBbjy0HENpA0nM428jQOOuyCxbJnGBy5n8K9ITidIMHBMmA0E9SIAnHOqb4g4ezb4O/dW1bVyAinSs+Iw2YmY58qNbqsedHi9ONx01fmKbFwBJUwTmDA/YpXhezQ3iXwgcirEDJ2PMY50zxN0KIZixjM4n5cq5cmM+NMWKt7LEn9RWqOe0eiqB0isrf7vwF0/ZyldQnRt3n2LZ66XeWf0UTQr/AGRiQwAJgF/BqnbTq8TDzA+VdLY7OL3itlxfuoJu8Tc/27Q56JkCP7jJMeGKFZsBhcuW9aWkaL3Gt47lxiY0WdWkKT0GepO1d9nSksWLqtBmTiCp7xhgEBRLgZHSrWw0alCLqwWZRLoIiCynwDrques0ZbChV8DqLh/o8Mhm7e/577xqCnoImDAWJqR7OEm3KTal7x//ABeFG0aM97cmB5nAk+IWyVAwdJBQmMFdJJO2qAjn0Fw1C7w0nSynroIMx5W4LR56bY86et8OW7t1Dt3xK2oMcTfAwNJYkWbXKVzuM71oBcq+hVX/AHDB7i11XS39Tir3qY9RkW0RS0DmYG2qZEzmX1RMYCi452xU3tAY0sWYjbkDqjUumckAAlB65kWScMS4C6kbTqh3Vbi2Y/3L1zbhrZx4EOqD6Ep3GLLptAPzAQQnM6ktNuIBPeXtTECQoGaogboBEtB5SCMmZMtJVj18VwgfdFBWwSuJKyF5hdUDr54jy2zTyWUtprV2EQBfGoamkNosIxVm0ndj4QZxtKjcbeuXAlhHZ/utu8f+4cWxECF0j8akNb/pgq/oNXh0nn9vT5fZHnmg2jbRdQOrSIzJMkkiNYgKF6LJIO2KJwfw8CGN12dxq1W7WSNJALXLjYVfMwD1qxs9kaICqVZxsoYs3WCRruAcyoRBmblSU5biHGF0hh94DIw3hVpbnPhH4Vg7IYyHuM0brGBnmSSV/wCmM10BzsPAx0rkPMctQUi6RJ8KLeM7sKFd4cHbKqYycKRJidY0kKJIW4v/ALfKjaKcNw9sFQLZckRDHvNuasfATA5gCI9y8UrodIwuxCwOUwyL9r94FTt2vtDl9/OkDoXlR5f7qLPJudRPhPtOmDAHUJuo2yupJAoIGnmWx5be45VO1cCHBg+WxNSCzlRAPIkZ/wDS0xcG+DnHUxQYyTtG8DAH/MkStCNOdUlcRuOYPty/X2ECCDk58/8AJioqpABHP5bbef4fhRdH3hgc1MAjlPmN/wDPKSYyJB9Of5fXypmAw1Ng7GB9Y6HFK2I1bz5QcCM5IFFS7BMTp2IOMefL2qKbMBEKPM4H4H9zUziDpE77k439P2KkyQftQORwsr1HXnWkfoZnYk7eU5qR1eKbVjVDDVjGSIPlReEuMWIiSR5jljIIk77/APcK3RGJBU8iSYORJxzH75OW77AyGjnIgdR1wf1oSNmwQxJmCDiT5dTNGu8CuqW3MkA4wOmc8sedTUE3eckE+IgdAZLc+pPnW7WcESRkeLBURmfcbdRUlXozg/hVP/EJinB2rYkl2a4cfdA0g7/8wrsrhcmR6ZiJMgYj9apvjC3a71A+nTbGgSzrkBWZfDjMqZ/SjZ0844F2NpVB5e81W8chDZMn0Mj513X+l29GvSot6tIYXSIO4ElCJj8Rigdp/D2qyGtgkEwG1BwG3j/aE4xvzFc5uXa6OKHGAYbVPP7I+hFZVlxPZlwMRpU+cf8A9VlOoz0r0HtDsS4lvh+DRrdu3cOu6QwVnIj+6DcbJIgYgbYqV3hRc4y3w9xe64XhkRlsGGLM39wtltRY5iSSBtXV9pWDdt2ota71ppVlKKAQIJLOwhWHLMSOYFR4zhbVviLd4Xlt3HHdMpMm4AQVKgTJUkieh3ECunY6cYnGM9ji+0biarrnueHUwe7BISQhHKY2x71Y8P8ADQdrHB93cWyid/eaJF66NhG2TgAmcc9x07/B1v8AqKy2ylweF9A12ziFVuUNLAjJJg+dc3B3rVzvS799bWH1y1t0Mh2CqVHIEDG8GKew055OGuvbPFKoW/xLizYZyUNi2IWFQgqJAfJYRgDJo1213GslD3HAIRbtuBqv8VcA1O+kkQCwMTgRsTV7xfYt/uxaXSwN5b9u5PdhYIY24AaDlwM7RnlUr10Nc4osr27V1EDvdDIiXk8GrVEmBoMxB0nNWy4rtvgmtdzwiqTdcW3v8+94m5JQMPvBAGMHE8upu0uzW4b+kNT2QiXuIKhUuMWLKivcJLG2WTVA5HnvV7xXDWrhscaiFVB/rd0AUXQtxGchZbmRIHQ5JwPtLsoXbbuHuubi6T3mgwUlreCq6RqLLH61bDiLqXuP4kopE/ebkijYADYDyrs7FgcNbWxwoUO4Ja4Y0qg/3L9wk7AyApJEqelVPw82nuSlpLXiuWrpQsTPd61LnUcFhnMAgQM11X+mW2W73Zde8sqNIbUSEJY2hrB0ggxAic02/R+lZY4C2dEzFyXRnALdyktd4ziC06pxpU4HQxQr3CDSzEqVZBdJulp0FoS7xAYDvXMHRZLBcfZOauOP4Bme7rXWt1+H1sqkxw6wRbUSGIZwZgEZO21QVGe4CCFc3rvEOjKWYLZBTh1ZNSsoCwQI3AqZUlxcnVIYwGFwS0GAiXNOk3HMjTwtrTbURqnmC5aM7EEHREajP/BHdldVzrZs6LaD7bHNX1/hG0W0WI7q3BK6ZvcSzB7zKs+JbaGJ5k5pa9wVtixSRZC3gsHB4SyQpRGyQL10mSu4gTUlSnDg6YH92kr4pYAlxbKBdRnLta7tFiDcaotZGlQNOnJVgJ1ZOVIgEz95QgAGbrVYcT2eQxVgouHSjTi2z4bQY8KcLZUqdEyx3oZ4YwWkwQHNxl1MyTpS66/fdiQtqwPCoMkcqCq2tiRuZBPUtH3tiGz97S6j/i1JXnTjJnSykkkTPhgy0QAdBuDJJNONwU3CgBLloYCHm4I8JJlbl1Vks7Du7fISKI/DhiSxww1TIYOBu/eXWKugA/3bxK/2W6kQURyxnOCrHlknu3JI6q2+DUGQKQZM8xpOOo0HxgcsAjHtVqLYBMyYAJJJWAYGpmYhkUjZrjLIwlqKX/kpEoAVwfujSDsQDASdwJtGImZqQCWFcSpBzscifJ9xzxGPLaiXbEHOB1aNPs4NFttDqZgnYgEsQNioADkY303BImTWK2oEoTEmdJjP/rTw+zAYGYqQ3DJIgk5OGORPNdRzH7ztUuHQb6JjBEgEHnj8qUspBnXC9dvONaBkPLerEsWEkyvkob1goCT79YkchJIwVoClNQjlvEAzJzTNq1P3iIMSQJjAkyM+1L9xktgNEjxaT5SIjpTlrhlDSczkZB33iTIPOjZStjTcXxat8EAAAecCf++1HazIGX28h4Z677xRZ8QMc+ZB5HkP8VpmUnJA5QH9DkLFSTs2vGgIIEzJJJxuY55515n8SdrM967pGoF7j5gQq6VnJxgKPlXo/FcSLVm9ciBbttGCPFE+5+zXLfwz+FBxJuX+IUm3BRRJEkkMcggkCF946Vfy0e+H+ymudnWle2AXa5cKnECVCHxZBgA1Y8R2X3fD27YAA1MxkmMkdN6tr/w3qYKly4gtDw6GgmcnUSGPKnrvZb6FXJCiPEZY9STzOelcLlHWY1xx7JnP9P8A6j+lZV+eyQMafmBWVdoetW4KaMNJYSsiV5bKAD8+vrUbNpGBRCC43GoBwDidIGBnegDhiUy3edTGJ9mgcvPFL8D8NW7Nw3LaIjsI8JIBG5hZ0zicCukcDFzsQEo1xVc2zqUEnB6yIk4G9T4l7b3FDtd0qD/SQIBJBAYtpkYMRqE9N6U7T4S+bqXGurotkFbcYaQQSYOrUJEbjExRuK457iELoDci4LAHzAIJ+dKGe8VvBYQWCNgl3UG5eJRo9zp5b1FuIJW7pVl0FYcw3eKT4gVXIUbZAP5w7J4h7VvTebvXljqUQsSdI08sco+e9S7P4xrhe3ctaAMoxYEOCT/wwCsdI23M7oDtdm8O034EAkTcBQqRKsTrAgRzIBiM1U9tfDNxzauWLupVyukgM1uIZVuJGsFW+90q+bta0t7uJcuFJC6WHhwMSIYZ5Y36UccAjlbYuKCoDLbBCuqgjICkELMcoNSc1waPgi2tuMFIUXHho1FlCWxK5iJ8+VPfy+i5qXUdW8k4g6pz78vlmrLtXso3blvU7JpLLClTJKlgSSCQfDtPSqpuBuWiURdQAUTvcEg6TGNUQcetRP8ADMratDBkAYFP7QSZWfuiZjGD86m/Ao4OoA5D6WCspdRE6TjIww5GDVPb4co0W1ec94mkW9YYS7KwKQSeY2J3FWllzurfZUKUYTDgBg+qZaARgHrtmkaC/wBECupVmC/2xqA0lmtK2qdKgMykLAI9aV46xc0Qber+lcTw48bsrKotk/dZYJ1c/OrO1xUgB1GRBMnSW/tCMI0mCQZEVG9dVdLNKqo1ktOlQuIZx4AQDuTnpzpCtW0GXSuhXZr6KilwNd1N9TAFoYEEqCJMClr/AGQC2q0NJDh1OT4+4Y22ZGG+sMoBGNO010COLiqRpZWHMZgxkEkYIBnOYGcTXM/zF7viq2tAXiGsyryptJD23RGESdSAwDsx8NSV68Fp8MMyELblR4jY7vv3UDcvdLeJpGAelRWwzkZAuuwBJwO90Fmcrzt2LQ0osRqn1F9f4Z0+4rDeEhTIwECvsNLMDLbctq2vD23Cpc5AgyNOqAbbnYHTDK0g5I3ijZUfCrMFQwkhlAjUrXTKaScd+yAu1wg6FOI3oTI2MbKWVpIRVAOpluHUEQZm6dV1zMaRV63ZLCQsBoaJkgObXdagQAREaQByYHngPG2tEzbK48KsRoOhLa8OpaQMFnbu586UpW4UFSSAuQW1KEUyJVnRyyqzSAquHuRmATWJwjKxZgdSDLN90eetwUU4gPdtz/w6vLnBBZMuoTvDq+9pTQL91eYu3HbQrZIXIicrWFDutq2FNxbhXBAt2HXUzLaUmS8AlrrAsZBIMqhkWThg4BBjOk5KySNUhzoY4gnFzlyo/C2NRJ/3JGy25J/tIMWyIgZ0nBxXU8H8MWbJa4wNy48FiSYY+hJ+s+21WAMCB4R0XA+lZt0ZHNWOyLpGFuerNG+NnDRjzpz/AEm4QPAF5CXRscvuZ9BH5i2uMBE853IAAAJJJOwxvneqrgu2g7IrKAWW2QVOpSzglgrRGPDuQTPlWd2+I11b/wBHuLBVF5y0oDHkAvWOfzpPiDxCMQ1vwFoZtWAhIB8QAjmZ8I9K6PVHQVHjOH7xYmIKsDAOVIYY55Ao7bOtKHtz4evcTZ7kDu1uMveMTLBAdTRuCfCBvz2iuh7N4S3ZtratqVVBCiPrPMnf1oiuakXp7DRRbbLcZpEGMTnakuJ+JgqalGuZA0eIczJwBHpT90GZFVnafB+LWJAIyB0/f4Vzsl+XSW+AX7fsEyzWZ5yyg+4Jwayqy9bYMQC0eT3I+jAVqtaxH7jHA8OLCqilrSgwNyFWSQNySMfX5WguAn7rldmYDfYxmRGxIA6VznDfEXDKgU3AwXwzk7DrU+D+NuFLabdxUMHLAqD1hjjl5bV1+a4rC78YcMjrbe6iuWjTqD6fNm+6P1q2QiSQMxIYCR8p/wC9ctxfwhwl9y72gWcfaVnG/wB4BWifaKteC4EqoGsjYaZBBInfGkn0ETnlNZ1Dteh7egtpUKPtEkCOpLHAA9aBwfE2L4JtsCEOmYIBwDIP3hykGKFxHZyfacsdJ1TqIAMEQFHkd+uxoSKZOcbZyTGwB3JHoedSGaw7TpDQpIHOdsjMxvBNaFrS0idQxIOY6bbeVKXg0KbV1rZBEjSLmvM6TqIgHIxG9PXONhdTyGOwA5ExhTu3LHWpAG8HYsYEx41JBaNmOnYiSJ386lY4RTe7zWzAqFa2xLBo+yQGyDkzkzNczw/xjfbi0t3ODupbY6ZKuGnJBYqNI2yPXNXnafaYRGYWLtx9kRQu8bu3JcbwTSDeknvELW7jjxKhUoFQ4VZyImc75OK1Y7PKJOgoTB02yGAwAQO8gRg7gb1X9l8ffNkPdS5bYzIHiEj0J5Qfetdm/FPekjunQK0SylGfrCchJGfwqLd/iG4ZRpR73hlltoxYAeHf7JJwYBB3PKSTgu0y9tbmkgsojniGwVMDBP7in+F7U4e85CMC6nx5KweUYzjGOYo9p0a4V7xSwElW33xvv/kUgtY4yxeBbcoYIKsjIYDQVMEYINT4PsdFDd2Tb1lWlYJEfZADAiN953+RhZCuYY+IDAysbbZ6VUcEOIRgVuW2UAKUZBKMEUaCyNIPMznI5by0tb9m4UIYqxGQNOknkQW1MM+UZpa5w2CHQER4ljUDvO/tgioHjLhVC2mQdR0kkMYIOmMxB3PzrOB7cTIZWQgsSYgHxtzxJqQKWULFUfQ0ksFIHiKxJQyCQIMRTRt3FMwriD/yNGnCxlWk6pMr9rajHiLLkCJJ21A5xmCRBxyofFWlyQzJBiQYmYGxlTGBkYoITWE8QKlAZEgQseF2ysrEgEnBJDVU9n8MbXH3GKllugHVbLHIUzqAyCZGZjB866IWWEEMfMkfPYxMbfnQHIZVZkEghlbmGjwkah6Dfn7VRHuNYjI5fhih2r81g7QxDqTn7SjziTnHXHKttYGSsH0j8P8At6Vzyl8xuULjeAS6UZiQU1RBGQ40uCCDIIxSPH9iK+gWoTSRKjwqy85Kg56flTrA7T+X0NEtNyOKxuxvUGNqYyRHQ+2ZmfeiGhm5Fa70U7Ak1heoisFO0heoByCoydxnHmPf8qO5HM+3OlwYONxUiXeKNpj9mspw8KDmQJzsf0rVWqdx84r2iDgEjqD18hzqSXGOxj8aSIB5e9HskBSATMYnInnmJFe3TyLXhPifibOkW71xQk6QGOkZk+HY56iuy7D/AIq408Skn+9ANo+8mxzzEeleYPxUHIj6j50Rb0+dVxlMtj2Hj/4l21/2fH0IYqB1lSJqnT49v3HkkQTlYxpGY1TMeteci6ZqYvONiCOjZj33+dEwi29U7O+PrQYd9bnxagyuGCsuxW2xWDzkGeldbw/xXw1xhDoAROH8ZnyY/a2xAOM7V4Hb4kzJ36yD+kfKmBcaJ5fSi4Ls92ft+zbuolzGomMzECf6hAIE9DFNDiw5BURb0yAQJLE4JU7LHI58hXivAfFfE2QAt5gvJW8QH/xYGPar1P4lcSR4haMRkLG3uRXO4X6alj0z+ZBcKDnSWImMCBtGkb7n2B5M27j79NwcjyEwDtHT0rzvsP491NF26tsFslkLeuQYHTymuw4f4r4RnYC6pgwDqHigEsQN9IjeMk4msWWNbh3i+JJP2gseYX8RnHKsTigCJDQsgyg8XKZIwJnaJjmKo/8AxTwieHvmeG1EkH6CY3zPKr3s7i7PEjXZdWAPiAmRgxIYyuYMxmKPB8iW+LEnSIG4xE9YkZ+m1RS3bdXUooDNDwNGs4+0NnnA5ztRG7NEyCD7Z+dVfanEMlxOGtFxcuCQ4TULa7FwSCJmBkwMzypmW1YsF4FBphTC7QYAjEaVgERyNRbgkBYhGlzqOW32+8YUYHQUb+XcDcmJOZiRj1AzFRuXWIjABOSZiOcERJq2tFP9G4c3VvEEOh8MMQoJGjK7EkY86a47hzoIDMYgxgzHWcmlQ2lpZVjkdS5jMiSNsVs8R4iV0rz5R8h6U7GjfFcIS0juiZkSM7qTkbmQvyFJDhbgUabAiR9l+kESZjOkdaKvEjB1acwTjLHAE+cjnuRRxwz6ZnO8Dntiefv0pQa8TI8di4gjeCR0+7zrVrtGy2O8I8m8J+TCaIeIKjLEjmCpgbBQc/uPOipxOrDBG8jEb+c0aO0eF4kCQx1Tr3jk5VdvL8KP3Yg6Yn3Ue+k1pOHQ4FqBnbSeZJgDlvigf6XYPoeQJX02+cYq0BDpIwW59DtIG4PSpsk8jsD92NvxobcNCwpzy1Gf8z51Oxfwd49DjqME0WHbYRvP6fhQr7tGzEyORbmJ54xz5ee1DPe6yyKXWdJUsBAxJAbnTyFj93PWR+Ao6nZZloFw9KI/FEMQTJO3IYA5k4zNRt3SAAc4zgNPnWerUqI1DmfnWVNeNTovyrKtH/T5i1VJW5YpROJj7WPMUxrHKvbt5dCsORg0s/DQfDIqZet66vKQHFMuCJHlj6UW1xIbY56Heo4qQQdB8qkKXoicSwGCY/e00EIJxI8uX1qTSOU+n6VoDW+MZdj+/eiW7s0qGB/f5URLhXYxy9ulGkMpnJ+Qqfe0mHnAwOvX08vOim8YAAEVaRtOJI51b9m/FFyxBt+FuTAtPymCK5/XO9TFFm1vT03s3+LzBf6toOw6HSD1JgYO3Ko8N/Fu6GZrlpXBJgA6YGdImTgA/OTzrzXNR70nOw5efmax7eP4a713/b/8QG4nCL3S9JDE4jcj8qqLHbj247pzbbqHYEnzH2Yrmlvxzqa8bFPWRbr0jsz+ItzT/Xt96dtaFVMRsy6cwQNvyqb/AMQUZ1iyQepIGdpPhgjf8eVedrxq7mZ6DApvh7ysGBfSDyI1D0M5+VHTHye1dY/x44AjunCtIm2CZBMEHY5/xVjZ/iayoCyamJzBgAHeBGD0rzccWQYMEYG0Y/I+dRXjlGxyevT33q6RdnsHBfH1hgFYkGJhon/rwJqx4ft+1cwpBPUYP4GvGGu+CcR57fX8qCl6D9ornzwP8Ue2ez2kdpgsVLALG+tY9IkEHnHlT3DceuRJMxtB8pjM/OvE7vGoIXwnz51K12vA0h2UcoAx7iCavaq7vcV7RTVvk+3PbaD61FGEkhpkknnBkgxJmP1rx9O0r6gG1xDMc+HxGPIhiRV78K/EbXOJQXx44KKVYKDqGqGQGCfAI251m4XRmUekhmEbY69PTFEF5X8IBViIyRy3I5nltUbT9PkSKFftTDQZWSpBjMEZ8jP7iuTYncEDeT0xjnMUK7q2mPMCD85oWtPCzyCR1AGPCZM7bbdagvFMFBIDBiAIAiYxBBn5/OthhtPyuv8Av2rdTW8T/wCX/wDt/mtVbWnzA9qRQGSDgwaYNypW0B9efOu+nLYCcRG496MrA7VlyxSzWCDirwja0TVSK8QRv86ZW6DsaZQYFwDzqLX55UIVuKUMGB3E1htzzPpy96gpqeukN5/7fpUlOawNU3M70hGakGobzyO3XI+e9D/mCu6++4+lBNBqn32dvnypR+P1887CBRSI5g88EGpJzkee56e1Y4AaJmhXbmP05mo27cSSZJ50IxHSti5mhB6ISJx+M06Qn8x+/wDFFS/AHl9PTNLsQdprBtUDjXgTLCY2nYHrHWjHiOoU/Igegiq8qTA5b+sbD61l5YjP6Uo67A7gZ8o+VS0KRzn1quttO5/flRHuiMY/e/lUj/faIMnzKkfX6fM7UQ8WYBtHxiCBg5BBkHqI2qpW8eZqf8ztIB57fnRo7dlZ+OuKAhmQyN9MEehUx9Km3xhdZQGZsbFW0t8wBXL2uI8AlcbaoOTsTPWjWuMBEY/Os9J+Guzs+G+NraIQTecsIm4QdPuNx5VFfj8g+G0BkwRGR5AYE/vz5AmhtdIGCB5wDReOHs7NvjZuVoR56j9RW64M8cf7vpWVnpD2rnYra1pjWTmtsCK3nUtINCJrYuUhp7P7FAfhiKa1Vhg+RouJ2VTiCN80dOJB9fOsdKXayKN2E7NYDSKXGXY0deNB3x9aZRo0HNS1UJGnaiA1sJhsVHVWRUSakhf4MNkYNBKXF5yPn/mmga2rRRYtlV43MsNun40dL6tzqJRScUdPKqSrbNXStF6xk5/4rNHQ/P8AxTpB94Zop4iQAeVa7s9M+s0MtnO/1oQnfHGTjb08qIt0jbaggdaK24pSffCNqwOKgwj5VrkKknIqakUAGs11I275WMY6yDz/AH6VNLh6ZpO3ejln5+1EFwzI2qR623tU++pdWNSN3yNIbFwHp71lD70efyNZVqJRURaysrm0w86g32RWVlIE5VG3zrVZShrwx8qEwxWqyjIwMDIoNwVlZXNpBTVlbOBW6yt4hI1o71lZW6y3zrTnw1lZUm+zRhvX9Km9ZWVnE1tax96ysrozGHc0SJGaysoQLDxRWP8AZrKystC3TgegqC1lZSE1rGrKypBH7Qpk7VlZQqNw5o3Ejw1lZWh9tg1qsrKwX//Z"/>
          <p:cNvSpPr>
            <a:spLocks noChangeAspect="1" noChangeArrowheads="1"/>
          </p:cNvSpPr>
          <p:nvPr/>
        </p:nvSpPr>
        <p:spPr bwMode="auto">
          <a:xfrm>
            <a:off x="4533900" y="-152400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eaLnBrk="0" hangingPunct="0"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it-IT" altLang="it-IT" sz="2000"/>
          </a:p>
        </p:txBody>
      </p:sp>
      <p:sp>
        <p:nvSpPr>
          <p:cNvPr id="61445" name="AutoShape 7" descr="data:image/jpeg;base64,/9j/4AAQSkZJRgABAQAAAQABAAD/2wCEAAkGBhQSERUUExQWFBUWGRoYFxcXGBcYGRcWHRwYFxUXGBQYHCYeGholHBgYHy8gIycpLCwsGB4xNTAqNScrLCkBCQoKDgwOFw8PGiwkHCQsLCwpLCwpLCwsLCksLCwsKSksLCwsLCwsLCwsLCksKSwsLCwpKSwsLCwsLCwsLCwsLP/AABEIAMIBAwMBIgACEQEDEQH/xAAcAAACAgMBAQAAAAAAAAAAAAADBAIFAAEGBwj/xABBEAACAQMCAwYDBgUCBAYDAAABAhEAAyESMQRBUQUTImFxgQaRoTJCscHR8AcUI1LhFTNTYpLxFkNyc4LCRKLi/8QAGgEBAQEBAQEBAAAAAAAAAAAAAQACAwQFBv/EACYRAQEAAgIBBAEEAwAAAAAAAAABAhEDEjEEEyFBURQiYZFSgcH/2gAMAwEAAhEDEQA/AOi01vTRtFRcgZJA9cV+m2+EGEq97I7BDZfK8o5+9cxf7bspk3B7Z/Ci2/4k27ahR4oGMx8968XqOeTHWOUenh47b8x31zgLSiAgAjcfrS/8tcc4ZWTI0nEdOWa894j+KTnARI89R+oNZwX8TmUy1v8A6SR9DP4ivnY8v8/29lwdbx3wxcGVhh5Y/GqW9w5UwwIPQ1bdm/Hti6IL6SeT+D6nB9jReKK3PtexH7yK93D6nLxl8vNycM+lBorWmrj/AE0KCWyOUfpSy6A0wY6V7Jyy+HC4WeSGitaadvhTkAihAx0rcz3GdaL6aJa4ZmnSCYEmBsKkEq37FVobSCRiY96xycnXHcawx7XRHszs7vLgRiVmZIGRAnarzg+xkR5JJA9M0xY0M2ooVcTDbHaJ86Tu8fp8OPWvByc2Wd1Hqw45j5XAAnBpVyJnUDVRc7QY/eFTS3OdRPpXDpZ5dd7OX+LAODQf546oXnvHP1oKqp60ytxFED8afiA5wXGqvhVdIOSd4P7xROI4lWKyT4TIjFUXE8bpPhMeX+aT4jtO43SqcVt3D315dbduyJWT1OKrOKZH/wBxQYxOx+Yqit9p3RsYoL3WO7Gt48OUrGXLiNxNlQfDOnlTvB8VCRG1VY6VuvTlhcpqvPM5jdxbXe0o2pa9xpJ+18qRit6azODGNXmqUiJJzQYqZWs012xkxcssrUNNZpqS8MwyQc1PRWpmz1B0Vui6Kytdlp5DwF5iCyu5A3yfXr9aZPGv15881zPZXHMkCQVbJ5co+dPv2zGIFfncs7fL6vWTwsS5Y5Mn3rRf361R3e1Gmce0jH6VYJxfeFdLos5MyvtAnpyMeVY7nR8aj6Vu2p3n9+3v+lJX77r9oAyJUjYjPSgf6u0xMTjp8qeyXTTGSPy3ovD9r3LOUutb6S2PkBFcq/aD6epz8pqD8eNjmBjlnrR3v0dPSbP8ROKAybdwbbD/AOsUS3/EQzLWVYf8rED8DiuK7N4y0qiTqJyZJAHLkcnfn0qf/iHUSttQhyJkTGZBPTrXbDnzx8Vi8eOXmO7X4/tH/wAlx6OD/wDUUW38ZWTurj2B/A1592jxyqAwgTAMEHUeZAXal7faQ5ggjO+/uK6T1mc+3O8GN+nqQ+KuH5uR6qaveA+O+GS2B3gB9GH5edeL/wA6WWYHX7TagBzM4g0s3GxufajP1dy+KceKY/Me43fi2zc+zdEnzj8aC7A5Dgz0IP4V4i3aRJmYA+tNcP22CQCT5GrD1WvpXj39vZBZH9xn0/OiHj9IAJidvOvLOE+MrlsiGOmRgyZ6RP5VZdqfHRe0PCFcEwylhyI2PPP0r0T1WFm7HP2svy9AucTGWIUdTA+pqeoxzjf/ADXiPGdrtdbUzkt1O/l9KLY+Irylu7dlMQSCZK9DHIR7Vj9ZP8V7N/L2K+8AljAAkk7R1qhHxvwk/wC4d4+w3rO21cPxfxjd4i0bbNGkZjdo5k/vauZ7/J3npyg8/wB9as/WXf7J/anB+Xu/ZXG2r66kuAjG24nqDkUxxTW1UtrUBd5Ix714NwnbTofCzL5gkfhyqadqkyNREjIBI1ZwCNoq/V5edH2I9Q4n45sK0CXEkEiAPUTuKlw/xzw5nWSkbSCZHsMV5HxV+SFA+XM+tY3FgAwxJ9N9q5fq+Xz/AMa9jF7r2f2jbvprtNqWSPQjcEGmq8U+Gu1Ta4q2wlvEAQDvPhPrvz6V7K3EAbsBPUjPpNezh9Rc8d1wy4et+BopkcUoEaPc5pI3zjPmM8uvpWjdrpb2Ux6ml4nORIFMDtfYaFjnjeue43t+1aMM0noo1Eeo5Uq3xfYzDEkDaI9s7Vxyz4t6tdJMvp0/8wn9n1Fbrgn+Nnnw2ljlLmfosVlHvcf+R6Zfh41qpyzxAMFicYxzpKpV4Nbeo3duIdp357/pQiSpg+9DVCc71ivmd6tI0vHMMTqA2npT/AdsMrSFBGNQiQeeZ5eVUrb7VnemjqtLLtDi1dv6axk7bETiF5R5Ug79fb0rLSnpv9a29pp2I9a1IROGvgHIkZ9vOj8ZxKmNKhT5Tn/NJiy1SPDk5kCrSb789fSt99zn8cVJOzydjPlU/wDTTzDR6VdUna7RYjSMk8hMn9aF/NeLOetOcN2Zz25gyQfSRtTydjLuqgj3+Rz5UdYtKe/xBB6HeQZ+oNQN3mcmr1uzlzgem30qQ7NTfYfh8+VUki0puD4h9QhS2doJn2/Sr/tPsri9KyjspAI6DUJgKTIPLblUuG4YKZWZHPnTyWZlhyHi8j19KLjFqKD/AEXiJE2yOXLy6E+VE/0niBK6SpyDsJ8pNdAVMbggAdflkDOKYe8XWZAI+1tJPI+46c6j8OZt9gXVkk2yTideQOsTM8oqfEfDVyMMoM6WBOQVwcxzNXXejEx5bZ+RketEvOHTWInZt/tdcb4ANS1FInwrdYR/TBOBmJO2D70QfCDLAN1FKnJCsSPXljyq3ts2gnUp2gCSd8coB9KcvmVW5jxAf2nxY1GCR+dKc2fg12I03gTnJUjYHqeoih2vge9/xEnoJ/EV1HCcSupVG8xsAPFiJBwefnTPD3tMA8533AyMk4/fOhaK9ifCVpB4lUusEv4jJJMRJCjbHvXSWFWIJHQEjI5bznl6e9I8Pce4GAAnwRGIjUMHkdjP1p7hFyqlSSWGQQBE7EDeglO3e2f5fimtiGC27IE48WksTA9R8hXO9q/EN1pGrSOi/vI9aN8V9uW7favEC7a7zKrgwVhFXGCJ9sVTcdbQsTbnSw+9uvlP1mnLlymPX6YuE3sEODkuN46T5CtLxYEhoA8ok+0Us/DkLEqT74PPH5zQuF8ROoSo8gAT0x+teOyXdSX85e5IWHIgNBHI4xWqIt1eoHlG1ZTv+E50cKTUk4Q86sQp6fv1qWn9/vFfRmMGyicKRiam3Z4ImJ9OdOpwRImDHXl552+tHt8PcUbAr7R7HYnyBosn0ZSY7G9vWiWuyMGR+959Ktbdgt90qT90zPKIByTvt0o38pHPxZOmCSACAWgjAkxis7OlSexx6HoaZayDBIkgBQeUAnJO+x5dBT4QRJgjkQRvnc8sknOTUl4efs5MT0MdZPQe3nVtEb3BicqAOsT65/KhpwSScAZHPP8A8Z39KsEQrkRmN8T6AnJycrMTRQisYCwx+6OedgD+8c5o2iDdnECRBHUDb12I/wA1lu3GMQes/sU4tkqRBg9MqT1w0HnsQJnArDbXOCCPlO+ea/vaKkVXhwZz+o+X5VJLOnnj6EVO3wxJ8IOrfwScc4YTy8udNJwsmWAU4JGr7Weag6189h88BKnhwQWGw38vPO4xWW7+QIEzjEjpEc6YPCm27eLSQcQJPllmUwQQZzyxWmu25OWk4ITSJHM5AOSNhjf0qTRXVJQeoOSvr5bx70I3ysEbH0iNjInblTVpWC4RgJ56lkHEeKR700OB8MjShJA0wGEZ1HUsnBiOWTJEZkrrrgRpyp26g9Dnf8YpiyCWB0aRzHijTzyZJn9KcHBtA/qDP9omORgE9J2rD2aAZZmb0BQ/LIqRI9nNGDIkgS0ScR9o+cYxROD4QyytjUNiVYAiCG8Lbg+Qmrjh7FtlKtqbJKyRgmBEgDEKOlSt6FEBI2HMmAIiDIj8vSjZ0pP5UgZZJnm1zPWCBy8/rNWNjgNaQtxWZZaBqMLGQNUHG9WCXBgQMYjy3MYo1ji1DiFXVtJUHz+1vvH7ija0qLHZbzjWfMK+Ryz8qsb/AGadc20cDMjQ5JyIZZEb9Yop41wCIC+giSOWRO9EsdoNO+cHnHrOJMYq2dGuG4VSr24YudD5UjGVAAE75ovZlooyAgkAg4RxjpB3/frQ7HHvqacwMALEGeh8uYrbdouxEtHSJz5+nz5UJ592lwrX+O4u7pLBbjy0HENpA0nM428jQOOuyCxbJnGBy5n8K9ITidIMHBMmA0E9SIAnHOqb4g4ezb4O/dW1bVyAinSs+Iw2YmY58qNbqsedHi9ONx01fmKbFwBJUwTmDA/YpXhezQ3iXwgcirEDJ2PMY50zxN0KIZixjM4n5cq5cmM+NMWKt7LEn9RWqOe0eiqB0isrf7vwF0/ZyldQnRt3n2LZ66XeWf0UTQr/AGRiQwAJgF/BqnbTq8TDzA+VdLY7OL3itlxfuoJu8Tc/27Q56JkCP7jJMeGKFZsBhcuW9aWkaL3Gt47lxiY0WdWkKT0GepO1d9nSksWLqtBmTiCp7xhgEBRLgZHSrWw0alCLqwWZRLoIiCynwDrques0ZbChV8DqLh/o8Mhm7e/577xqCnoImDAWJqR7OEm3KTal7x//ABeFG0aM97cmB5nAk+IWyVAwdJBQmMFdJJO2qAjn0Fw1C7w0nSynroIMx5W4LR56bY86et8OW7t1Dt3xK2oMcTfAwNJYkWbXKVzuM71oBcq+hVX/AHDB7i11XS39Tir3qY9RkW0RS0DmYG2qZEzmX1RMYCi452xU3tAY0sWYjbkDqjUumckAAlB65kWScMS4C6kbTqh3Vbi2Y/3L1zbhrZx4EOqD6Ep3GLLptAPzAQQnM6ktNuIBPeXtTECQoGaogboBEtB5SCMmZMtJVj18VwgfdFBWwSuJKyF5hdUDr54jy2zTyWUtprV2EQBfGoamkNosIxVm0ndj4QZxtKjcbeuXAlhHZ/utu8f+4cWxECF0j8akNb/pgq/oNXh0nn9vT5fZHnmg2jbRdQOrSIzJMkkiNYgKF6LJIO2KJwfw8CGN12dxq1W7WSNJALXLjYVfMwD1qxs9kaICqVZxsoYs3WCRruAcyoRBmblSU5biHGF0hh94DIw3hVpbnPhH4Vg7IYyHuM0brGBnmSSV/wCmM10BzsPAx0rkPMctQUi6RJ8KLeM7sKFd4cHbKqYycKRJidY0kKJIW4v/ALfKjaKcNw9sFQLZckRDHvNuasfATA5gCI9y8UrodIwuxCwOUwyL9r94FTt2vtDl9/OkDoXlR5f7qLPJudRPhPtOmDAHUJuo2yupJAoIGnmWx5be45VO1cCHBg+WxNSCzlRAPIkZ/wDS0xcG+DnHUxQYyTtG8DAH/MkStCNOdUlcRuOYPty/X2ECCDk58/8AJioqpABHP5bbef4fhRdH3hgc1MAjlPmN/wDPKSYyJB9Of5fXypmAw1Ng7GB9Y6HFK2I1bz5QcCM5IFFS7BMTp2IOMefL2qKbMBEKPM4H4H9zUziDpE77k439P2KkyQftQORwsr1HXnWkfoZnYk7eU5qR1eKbVjVDDVjGSIPlReEuMWIiSR5jljIIk77/APcK3RGJBU8iSYORJxzH75OW77AyGjnIgdR1wf1oSNmwQxJmCDiT5dTNGu8CuqW3MkA4wOmc8sedTUE3eckE+IgdAZLc+pPnW7WcESRkeLBURmfcbdRUlXozg/hVP/EJinB2rYkl2a4cfdA0g7/8wrsrhcmR6ZiJMgYj9apvjC3a71A+nTbGgSzrkBWZfDjMqZ/SjZ0844F2NpVB5e81W8chDZMn0Mj513X+l29GvSot6tIYXSIO4ElCJj8Rigdp/D2qyGtgkEwG1BwG3j/aE4xvzFc5uXa6OKHGAYbVPP7I+hFZVlxPZlwMRpU+cf8A9VlOoz0r0HtDsS4lvh+DRrdu3cOu6QwVnIj+6DcbJIgYgbYqV3hRc4y3w9xe64XhkRlsGGLM39wtltRY5iSSBtXV9pWDdt2ota71ppVlKKAQIJLOwhWHLMSOYFR4zhbVviLd4Xlt3HHdMpMm4AQVKgTJUkieh3ECunY6cYnGM9ji+0biarrnueHUwe7BISQhHKY2x71Y8P8ADQdrHB93cWyid/eaJF66NhG2TgAmcc9x07/B1v8AqKy2ylweF9A12ziFVuUNLAjJJg+dc3B3rVzvS799bWH1y1t0Mh2CqVHIEDG8GKew055OGuvbPFKoW/xLizYZyUNi2IWFQgqJAfJYRgDJo1213GslD3HAIRbtuBqv8VcA1O+kkQCwMTgRsTV7xfYt/uxaXSwN5b9u5PdhYIY24AaDlwM7RnlUr10Nc4osr27V1EDvdDIiXk8GrVEmBoMxB0nNWy4rtvgmtdzwiqTdcW3v8+94m5JQMPvBAGMHE8upu0uzW4b+kNT2QiXuIKhUuMWLKivcJLG2WTVA5HnvV7xXDWrhscaiFVB/rd0AUXQtxGchZbmRIHQ5JwPtLsoXbbuHuubi6T3mgwUlreCq6RqLLH61bDiLqXuP4kopE/ebkijYADYDyrs7FgcNbWxwoUO4Ja4Y0qg/3L9wk7AyApJEqelVPw82nuSlpLXiuWrpQsTPd61LnUcFhnMAgQM11X+mW2W73Zde8sqNIbUSEJY2hrB0ggxAic02/R+lZY4C2dEzFyXRnALdyktd4ziC06pxpU4HQxQr3CDSzEqVZBdJulp0FoS7xAYDvXMHRZLBcfZOauOP4Bme7rXWt1+H1sqkxw6wRbUSGIZwZgEZO21QVGe4CCFc3rvEOjKWYLZBTh1ZNSsoCwQI3AqZUlxcnVIYwGFwS0GAiXNOk3HMjTwtrTbURqnmC5aM7EEHREajP/BHdldVzrZs6LaD7bHNX1/hG0W0WI7q3BK6ZvcSzB7zKs+JbaGJ5k5pa9wVtixSRZC3gsHB4SyQpRGyQL10mSu4gTUlSnDg6YH92kr4pYAlxbKBdRnLta7tFiDcaotZGlQNOnJVgJ1ZOVIgEz95QgAGbrVYcT2eQxVgouHSjTi2z4bQY8KcLZUqdEyx3oZ4YwWkwQHNxl1MyTpS66/fdiQtqwPCoMkcqCq2tiRuZBPUtH3tiGz97S6j/i1JXnTjJnSykkkTPhgy0QAdBuDJJNONwU3CgBLloYCHm4I8JJlbl1Vks7Du7fISKI/DhiSxww1TIYOBu/eXWKugA/3bxK/2W6kQURyxnOCrHlknu3JI6q2+DUGQKQZM8xpOOo0HxgcsAjHtVqLYBMyYAJJJWAYGpmYhkUjZrjLIwlqKX/kpEoAVwfujSDsQDASdwJtGImZqQCWFcSpBzscifJ9xzxGPLaiXbEHOB1aNPs4NFttDqZgnYgEsQNioADkY303BImTWK2oEoTEmdJjP/rTw+zAYGYqQ3DJIgk5OGORPNdRzH7ztUuHQb6JjBEgEHnj8qUspBnXC9dvONaBkPLerEsWEkyvkob1goCT79YkchJIwVoClNQjlvEAzJzTNq1P3iIMSQJjAkyM+1L9xktgNEjxaT5SIjpTlrhlDSczkZB33iTIPOjZStjTcXxat8EAAAecCf++1HazIGX28h4Z677xRZ8QMc+ZB5HkP8VpmUnJA5QH9DkLFSTs2vGgIIEzJJJxuY55515n8SdrM967pGoF7j5gQq6VnJxgKPlXo/FcSLVm9ciBbttGCPFE+5+zXLfwz+FBxJuX+IUm3BRRJEkkMcggkCF946Vfy0e+H+ymudnWle2AXa5cKnECVCHxZBgA1Y8R2X3fD27YAA1MxkmMkdN6tr/w3qYKly4gtDw6GgmcnUSGPKnrvZb6FXJCiPEZY9STzOelcLlHWY1xx7JnP9P8A6j+lZV+eyQMafmBWVdoetW4KaMNJYSsiV5bKAD8+vrUbNpGBRCC43GoBwDidIGBnegDhiUy3edTGJ9mgcvPFL8D8NW7Nw3LaIjsI8JIBG5hZ0zicCukcDFzsQEo1xVc2zqUEnB6yIk4G9T4l7b3FDtd0qD/SQIBJBAYtpkYMRqE9N6U7T4S+bqXGurotkFbcYaQQSYOrUJEbjExRuK457iELoDci4LAHzAIJ+dKGe8VvBYQWCNgl3UG5eJRo9zp5b1FuIJW7pVl0FYcw3eKT4gVXIUbZAP5w7J4h7VvTebvXljqUQsSdI08sco+e9S7P4xrhe3ctaAMoxYEOCT/wwCsdI23M7oDtdm8O034EAkTcBQqRKsTrAgRzIBiM1U9tfDNxzauWLupVyukgM1uIZVuJGsFW+90q+bta0t7uJcuFJC6WHhwMSIYZ5Y36UccAjlbYuKCoDLbBCuqgjICkELMcoNSc1waPgi2tuMFIUXHho1FlCWxK5iJ8+VPfy+i5qXUdW8k4g6pz78vlmrLtXso3blvU7JpLLClTJKlgSSCQfDtPSqpuBuWiURdQAUTvcEg6TGNUQcetRP8ADMratDBkAYFP7QSZWfuiZjGD86m/Ao4OoA5D6WCspdRE6TjIww5GDVPb4co0W1ec94mkW9YYS7KwKQSeY2J3FWllzurfZUKUYTDgBg+qZaARgHrtmkaC/wBECupVmC/2xqA0lmtK2qdKgMykLAI9aV46xc0Qber+lcTw48bsrKotk/dZYJ1c/OrO1xUgB1GRBMnSW/tCMI0mCQZEVG9dVdLNKqo1ktOlQuIZx4AQDuTnpzpCtW0GXSuhXZr6KilwNd1N9TAFoYEEqCJMClr/AGQC2q0NJDh1OT4+4Y22ZGG+sMoBGNO010COLiqRpZWHMZgxkEkYIBnOYGcTXM/zF7viq2tAXiGsyryptJD23RGESdSAwDsx8NSV68Fp8MMyELblR4jY7vv3UDcvdLeJpGAelRWwzkZAuuwBJwO90Fmcrzt2LQ0osRqn1F9f4Z0+4rDeEhTIwECvsNLMDLbctq2vD23Cpc5AgyNOqAbbnYHTDK0g5I3ijZUfCrMFQwkhlAjUrXTKaScd+yAu1wg6FOI3oTI2MbKWVpIRVAOpluHUEQZm6dV1zMaRV63ZLCQsBoaJkgObXdagQAREaQByYHngPG2tEzbK48KsRoOhLa8OpaQMFnbu586UpW4UFSSAuQW1KEUyJVnRyyqzSAquHuRmATWJwjKxZgdSDLN90eetwUU4gPdtz/w6vLnBBZMuoTvDq+9pTQL91eYu3HbQrZIXIicrWFDutq2FNxbhXBAt2HXUzLaUmS8AlrrAsZBIMqhkWThg4BBjOk5KySNUhzoY4gnFzlyo/C2NRJ/3JGy25J/tIMWyIgZ0nBxXU8H8MWbJa4wNy48FiSYY+hJ+s+21WAMCB4R0XA+lZt0ZHNWOyLpGFuerNG+NnDRjzpz/AEm4QPAF5CXRscvuZ9BH5i2uMBE853IAAAJJJOwxvneqrgu2g7IrKAWW2QVOpSzglgrRGPDuQTPlWd2+I11b/wBHuLBVF5y0oDHkAvWOfzpPiDxCMQ1vwFoZtWAhIB8QAjmZ8I9K6PVHQVHjOH7xYmIKsDAOVIYY55Ao7bOtKHtz4evcTZ7kDu1uMveMTLBAdTRuCfCBvz2iuh7N4S3ZtratqVVBCiPrPMnf1oiuakXp7DRRbbLcZpEGMTnakuJ+JgqalGuZA0eIczJwBHpT90GZFVnafB+LWJAIyB0/f4Vzsl+XSW+AX7fsEyzWZ5yyg+4Jwayqy9bYMQC0eT3I+jAVqtaxH7jHA8OLCqilrSgwNyFWSQNySMfX5WguAn7rldmYDfYxmRGxIA6VznDfEXDKgU3AwXwzk7DrU+D+NuFLabdxUMHLAqD1hjjl5bV1+a4rC78YcMjrbe6iuWjTqD6fNm+6P1q2QiSQMxIYCR8p/wC9ctxfwhwl9y72gWcfaVnG/wB4BWifaKteC4EqoGsjYaZBBInfGkn0ETnlNZ1Dteh7egtpUKPtEkCOpLHAA9aBwfE2L4JtsCEOmYIBwDIP3hykGKFxHZyfacsdJ1TqIAMEQFHkd+uxoSKZOcbZyTGwB3JHoedSGaw7TpDQpIHOdsjMxvBNaFrS0idQxIOY6bbeVKXg0KbV1rZBEjSLmvM6TqIgHIxG9PXONhdTyGOwA5ExhTu3LHWpAG8HYsYEx41JBaNmOnYiSJ386lY4RTe7zWzAqFa2xLBo+yQGyDkzkzNczw/xjfbi0t3ODupbY6ZKuGnJBYqNI2yPXNXnafaYRGYWLtx9kRQu8bu3JcbwTSDeknvELW7jjxKhUoFQ4VZyImc75OK1Y7PKJOgoTB02yGAwAQO8gRg7gb1X9l8ffNkPdS5bYzIHiEj0J5Qfetdm/FPekjunQK0SylGfrCchJGfwqLd/iG4ZRpR73hlltoxYAeHf7JJwYBB3PKSTgu0y9tbmkgsojniGwVMDBP7in+F7U4e85CMC6nx5KweUYzjGOYo9p0a4V7xSwElW33xvv/kUgtY4yxeBbcoYIKsjIYDQVMEYINT4PsdFDd2Tb1lWlYJEfZADAiN953+RhZCuYY+IDAysbbZ6VUcEOIRgVuW2UAKUZBKMEUaCyNIPMznI5by0tb9m4UIYqxGQNOknkQW1MM+UZpa5w2CHQER4ljUDvO/tgioHjLhVC2mQdR0kkMYIOmMxB3PzrOB7cTIZWQgsSYgHxtzxJqQKWULFUfQ0ksFIHiKxJQyCQIMRTRt3FMwriD/yNGnCxlWk6pMr9rajHiLLkCJJ21A5xmCRBxyofFWlyQzJBiQYmYGxlTGBkYoITWE8QKlAZEgQseF2ysrEgEnBJDVU9n8MbXH3GKllugHVbLHIUzqAyCZGZjB866IWWEEMfMkfPYxMbfnQHIZVZkEghlbmGjwkah6Dfn7VRHuNYjI5fhih2r81g7QxDqTn7SjziTnHXHKttYGSsH0j8P8At6Vzyl8xuULjeAS6UZiQU1RBGQ40uCCDIIxSPH9iK+gWoTSRKjwqy85Kg56flTrA7T+X0NEtNyOKxuxvUGNqYyRHQ+2ZmfeiGhm5Fa70U7Ak1heoisFO0heoByCoydxnHmPf8qO5HM+3OlwYONxUiXeKNpj9mspw8KDmQJzsf0rVWqdx84r2iDgEjqD18hzqSXGOxj8aSIB5e9HskBSATMYnInnmJFe3TyLXhPifibOkW71xQk6QGOkZk+HY56iuy7D/AIq408Skn+9ANo+8mxzzEeleYPxUHIj6j50Rb0+dVxlMtj2Hj/4l21/2fH0IYqB1lSJqnT49v3HkkQTlYxpGY1TMeteci6ZqYvONiCOjZj33+dEwi29U7O+PrQYd9bnxagyuGCsuxW2xWDzkGeldbw/xXw1xhDoAROH8ZnyY/a2xAOM7V4Hb4kzJ36yD+kfKmBcaJ5fSi4Ls92ft+zbuolzGomMzECf6hAIE9DFNDiw5BURb0yAQJLE4JU7LHI58hXivAfFfE2QAt5gvJW8QH/xYGPar1P4lcSR4haMRkLG3uRXO4X6alj0z+ZBcKDnSWImMCBtGkb7n2B5M27j79NwcjyEwDtHT0rzvsP491NF26tsFslkLeuQYHTymuw4f4r4RnYC6pgwDqHigEsQN9IjeMk4msWWNbh3i+JJP2gseYX8RnHKsTigCJDQsgyg8XKZIwJnaJjmKo/8AxTwieHvmeG1EkH6CY3zPKr3s7i7PEjXZdWAPiAmRgxIYyuYMxmKPB8iW+LEnSIG4xE9YkZ+m1RS3bdXUooDNDwNGs4+0NnnA5ztRG7NEyCD7Z+dVfanEMlxOGtFxcuCQ4TULa7FwSCJmBkwMzypmW1YsF4FBphTC7QYAjEaVgERyNRbgkBYhGlzqOW32+8YUYHQUb+XcDcmJOZiRj1AzFRuXWIjABOSZiOcERJq2tFP9G4c3VvEEOh8MMQoJGjK7EkY86a47hzoIDMYgxgzHWcmlQ2lpZVjkdS5jMiSNsVs8R4iV0rz5R8h6U7GjfFcIS0juiZkSM7qTkbmQvyFJDhbgUabAiR9l+kESZjOkdaKvEjB1acwTjLHAE+cjnuRRxwz6ZnO8Dntiefv0pQa8TI8di4gjeCR0+7zrVrtGy2O8I8m8J+TCaIeIKjLEjmCpgbBQc/uPOipxOrDBG8jEb+c0aO0eF4kCQx1Tr3jk5VdvL8KP3Yg6Yn3Ue+k1pOHQ4FqBnbSeZJgDlvigf6XYPoeQJX02+cYq0BDpIwW59DtIG4PSpsk8jsD92NvxobcNCwpzy1Gf8z51Oxfwd49DjqME0WHbYRvP6fhQr7tGzEyORbmJ54xz5ee1DPe6yyKXWdJUsBAxJAbnTyFj93PWR+Ao6nZZloFw9KI/FEMQTJO3IYA5k4zNRt3SAAc4zgNPnWerUqI1DmfnWVNeNTovyrKtH/T5i1VJW5YpROJj7WPMUxrHKvbt5dCsORg0s/DQfDIqZet66vKQHFMuCJHlj6UW1xIbY56Heo4qQQdB8qkKXoicSwGCY/e00EIJxI8uX1qTSOU+n6VoDW+MZdj+/eiW7s0qGB/f5URLhXYxy9ulGkMpnJ+Qqfe0mHnAwOvX08vOim8YAAEVaRtOJI51b9m/FFyxBt+FuTAtPymCK5/XO9TFFm1vT03s3+LzBf6toOw6HSD1JgYO3Ko8N/Fu6GZrlpXBJgA6YGdImTgA/OTzrzXNR70nOw5efmax7eP4a713/b/8QG4nCL3S9JDE4jcj8qqLHbj247pzbbqHYEnzH2Yrmlvxzqa8bFPWRbr0jsz+ItzT/Xt96dtaFVMRsy6cwQNvyqb/AMQUZ1iyQepIGdpPhgjf8eVedrxq7mZ6DApvh7ysGBfSDyI1D0M5+VHTHye1dY/x44AjunCtIm2CZBMEHY5/xVjZ/iayoCyamJzBgAHeBGD0rzccWQYMEYG0Y/I+dRXjlGxyevT33q6RdnsHBfH1hgFYkGJhon/rwJqx4ft+1cwpBPUYP4GvGGu+CcR57fX8qCl6D9ornzwP8Ue2ez2kdpgsVLALG+tY9IkEHnHlT3DceuRJMxtB8pjM/OvE7vGoIXwnz51K12vA0h2UcoAx7iCavaq7vcV7RTVvk+3PbaD61FGEkhpkknnBkgxJmP1rx9O0r6gG1xDMc+HxGPIhiRV78K/EbXOJQXx44KKVYKDqGqGQGCfAI251m4XRmUekhmEbY69PTFEF5X8IBViIyRy3I5nltUbT9PkSKFftTDQZWSpBjMEZ8jP7iuTYncEDeT0xjnMUK7q2mPMCD85oWtPCzyCR1AGPCZM7bbdagvFMFBIDBiAIAiYxBBn5/OthhtPyuv8Av2rdTW8T/wCX/wDt/mtVbWnzA9qRQGSDgwaYNypW0B9efOu+nLYCcRG496MrA7VlyxSzWCDirwja0TVSK8QRv86ZW6DsaZQYFwDzqLX55UIVuKUMGB3E1htzzPpy96gpqeukN5/7fpUlOawNU3M70hGakGobzyO3XI+e9D/mCu6++4+lBNBqn32dvnypR+P1887CBRSI5g88EGpJzkee56e1Y4AaJmhXbmP05mo27cSSZJ50IxHSti5mhB6ISJx+M06Qn8x+/wDFFS/AHl9PTNLsQdprBtUDjXgTLCY2nYHrHWjHiOoU/Igegiq8qTA5b+sbD61l5YjP6Uo67A7gZ8o+VS0KRzn1quttO5/flRHuiMY/e/lUj/faIMnzKkfX6fM7UQ8WYBtHxiCBg5BBkHqI2qpW8eZqf8ztIB57fnRo7dlZ+OuKAhmQyN9MEehUx9Km3xhdZQGZsbFW0t8wBXL2uI8AlcbaoOTsTPWjWuMBEY/Os9J+Guzs+G+NraIQTecsIm4QdPuNx5VFfj8g+G0BkwRGR5AYE/vz5AmhtdIGCB5wDReOHs7NvjZuVoR56j9RW64M8cf7vpWVnpD2rnYra1pjWTmtsCK3nUtINCJrYuUhp7P7FAfhiKa1Vhg+RouJ2VTiCN80dOJB9fOsdKXayKN2E7NYDSKXGXY0deNB3x9aZRo0HNS1UJGnaiA1sJhsVHVWRUSakhf4MNkYNBKXF5yPn/mmga2rRRYtlV43MsNun40dL6tzqJRScUdPKqSrbNXStF6xk5/4rNHQ/P8AxTpB94Zop4iQAeVa7s9M+s0MtnO/1oQnfHGTjb08qIt0jbaggdaK24pSffCNqwOKgwj5VrkKknIqakUAGs11I275WMY6yDz/AH6VNLh6ZpO3ejln5+1EFwzI2qR623tU++pdWNSN3yNIbFwHp71lD70efyNZVqJRURaysrm0w86g32RWVlIE5VG3zrVZShrwx8qEwxWqyjIwMDIoNwVlZXNpBTVlbOBW6yt4hI1o71lZW6y3zrTnw1lZUm+zRhvX9Km9ZWVnE1tax96ysrozGHc0SJGaysoQLDxRWP8AZrKystC3TgegqC1lZSE1rGrKypBH7Qpk7VlZQqNw5o3Ejw1lZWh9tg1qsrKwX//Z"/>
          <p:cNvSpPr>
            <a:spLocks noChangeAspect="1" noChangeArrowheads="1"/>
          </p:cNvSpPr>
          <p:nvPr/>
        </p:nvSpPr>
        <p:spPr bwMode="auto">
          <a:xfrm>
            <a:off x="4686300" y="0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eaLnBrk="0" hangingPunct="0"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it-IT" altLang="it-IT" sz="2000"/>
          </a:p>
        </p:txBody>
      </p:sp>
      <p:sp>
        <p:nvSpPr>
          <p:cNvPr id="61446" name="AutoShape 9" descr="data:image/jpeg;base64,/9j/4AAQSkZJRgABAQAAAQABAAD/2wCEAAkGBhQSERUUExQWFBUWGRoYFxcXGBcYGRcWHRwYFxUXGBQYHCYeGholHBgYHy8gIycpLCwsGB4xNTAqNScrLCkBCQoKDgwOFw8PGiwkHCQsLCwpLCwpLCwsLCksLCwsKSksLCwsLCwsLCwsLCksKSwsLCwpKSwsLCwsLCwsLCwsLP/AABEIAMIBAwMBIgACEQEDEQH/xAAcAAACAgMBAQAAAAAAAAAAAAADBAIFAAEGBwj/xABBEAACAQMCAwYDBgUCBAYDAAABAhEAAyESMQRBUQUTImFxgQaRoTJCscHR8AcUI1LhFTNTYpLxFkNyc4LCRKLi/8QAGgEBAQEBAQEBAAAAAAAAAAAAAQACAwQFBv/EACYRAQEAAgIBBAEEAwAAAAAAAAABAhEDEjEEEyFBURQiYZFSgcH/2gAMAwEAAhEDEQA/AOi01vTRtFRcgZJA9cV+m2+EGEq97I7BDZfK8o5+9cxf7bspk3B7Z/Ci2/4k27ahR4oGMx8968XqOeTHWOUenh47b8x31zgLSiAgAjcfrS/8tcc4ZWTI0nEdOWa894j+KTnARI89R+oNZwX8TmUy1v8A6SR9DP4ivnY8v8/29lwdbx3wxcGVhh5Y/GqW9w5UwwIPQ1bdm/Hti6IL6SeT+D6nB9jReKK3PtexH7yK93D6nLxl8vNycM+lBorWmrj/AE0KCWyOUfpSy6A0wY6V7Jyy+HC4WeSGitaadvhTkAihAx0rcz3GdaL6aJa4ZmnSCYEmBsKkEq37FVobSCRiY96xycnXHcawx7XRHszs7vLgRiVmZIGRAnarzg+xkR5JJA9M0xY0M2ooVcTDbHaJ86Tu8fp8OPWvByc2Wd1Hqw45j5XAAnBpVyJnUDVRc7QY/eFTS3OdRPpXDpZ5dd7OX+LAODQf546oXnvHP1oKqp60ytxFED8afiA5wXGqvhVdIOSd4P7xROI4lWKyT4TIjFUXE8bpPhMeX+aT4jtO43SqcVt3D315dbduyJWT1OKrOKZH/wBxQYxOx+Yqit9p3RsYoL3WO7Gt48OUrGXLiNxNlQfDOnlTvB8VCRG1VY6VuvTlhcpqvPM5jdxbXe0o2pa9xpJ+18qRit6azODGNXmqUiJJzQYqZWs012xkxcssrUNNZpqS8MwyQc1PRWpmz1B0Vui6Kytdlp5DwF5iCyu5A3yfXr9aZPGv15881zPZXHMkCQVbJ5co+dPv2zGIFfncs7fL6vWTwsS5Y5Mn3rRf361R3e1Gmce0jH6VYJxfeFdLos5MyvtAnpyMeVY7nR8aj6Vu2p3n9+3v+lJX77r9oAyJUjYjPSgf6u0xMTjp8qeyXTTGSPy3ovD9r3LOUutb6S2PkBFcq/aD6epz8pqD8eNjmBjlnrR3v0dPSbP8ROKAybdwbbD/AOsUS3/EQzLWVYf8rED8DiuK7N4y0qiTqJyZJAHLkcnfn0qf/iHUSttQhyJkTGZBPTrXbDnzx8Vi8eOXmO7X4/tH/wAlx6OD/wDUUW38ZWTurj2B/A1592jxyqAwgTAMEHUeZAXal7faQ5ggjO+/uK6T1mc+3O8GN+nqQ+KuH5uR6qaveA+O+GS2B3gB9GH5edeL/wA6WWYHX7TagBzM4g0s3GxufajP1dy+KceKY/Me43fi2zc+zdEnzj8aC7A5Dgz0IP4V4i3aRJmYA+tNcP22CQCT5GrD1WvpXj39vZBZH9xn0/OiHj9IAJidvOvLOE+MrlsiGOmRgyZ6RP5VZdqfHRe0PCFcEwylhyI2PPP0r0T1WFm7HP2svy9AucTGWIUdTA+pqeoxzjf/ADXiPGdrtdbUzkt1O/l9KLY+Irylu7dlMQSCZK9DHIR7Vj9ZP8V7N/L2K+8AljAAkk7R1qhHxvwk/wC4d4+w3rO21cPxfxjd4i0bbNGkZjdo5k/vauZ7/J3npyg8/wB9as/WXf7J/anB+Xu/ZXG2r66kuAjG24nqDkUxxTW1UtrUBd5Ix714NwnbTofCzL5gkfhyqadqkyNREjIBI1ZwCNoq/V5edH2I9Q4n45sK0CXEkEiAPUTuKlw/xzw5nWSkbSCZHsMV5HxV+SFA+XM+tY3FgAwxJ9N9q5fq+Xz/AMa9jF7r2f2jbvprtNqWSPQjcEGmq8U+Gu1Ta4q2wlvEAQDvPhPrvz6V7K3EAbsBPUjPpNezh9Rc8d1wy4et+BopkcUoEaPc5pI3zjPmM8uvpWjdrpb2Ux6ml4nORIFMDtfYaFjnjeue43t+1aMM0noo1Eeo5Uq3xfYzDEkDaI9s7Vxyz4t6tdJMvp0/8wn9n1Fbrgn+Nnnw2ljlLmfosVlHvcf+R6Zfh41qpyzxAMFicYxzpKpV4Nbeo3duIdp357/pQiSpg+9DVCc71ivmd6tI0vHMMTqA2npT/AdsMrSFBGNQiQeeZ5eVUrb7VnemjqtLLtDi1dv6axk7bETiF5R5Ug79fb0rLSnpv9a29pp2I9a1IROGvgHIkZ9vOj8ZxKmNKhT5Tn/NJiy1SPDk5kCrSb789fSt99zn8cVJOzydjPlU/wDTTzDR6VdUna7RYjSMk8hMn9aF/NeLOetOcN2Zz25gyQfSRtTydjLuqgj3+Rz5UdYtKe/xBB6HeQZ+oNQN3mcmr1uzlzgem30qQ7NTfYfh8+VUki0puD4h9QhS2doJn2/Sr/tPsri9KyjspAI6DUJgKTIPLblUuG4YKZWZHPnTyWZlhyHi8j19KLjFqKD/AEXiJE2yOXLy6E+VE/0niBK6SpyDsJ8pNdAVMbggAdflkDOKYe8XWZAI+1tJPI+46c6j8OZt9gXVkk2yTideQOsTM8oqfEfDVyMMoM6WBOQVwcxzNXXejEx5bZ+RketEvOHTWInZt/tdcb4ANS1FInwrdYR/TBOBmJO2D70QfCDLAN1FKnJCsSPXljyq3ts2gnUp2gCSd8coB9KcvmVW5jxAf2nxY1GCR+dKc2fg12I03gTnJUjYHqeoih2vge9/xEnoJ/EV1HCcSupVG8xsAPFiJBwefnTPD3tMA8533AyMk4/fOhaK9ifCVpB4lUusEv4jJJMRJCjbHvXSWFWIJHQEjI5bznl6e9I8Pce4GAAnwRGIjUMHkdjP1p7hFyqlSSWGQQBE7EDeglO3e2f5fimtiGC27IE48WksTA9R8hXO9q/EN1pGrSOi/vI9aN8V9uW7favEC7a7zKrgwVhFXGCJ9sVTcdbQsTbnSw+9uvlP1mnLlymPX6YuE3sEODkuN46T5CtLxYEhoA8ok+0Us/DkLEqT74PPH5zQuF8ROoSo8gAT0x+teOyXdSX85e5IWHIgNBHI4xWqIt1eoHlG1ZTv+E50cKTUk4Q86sQp6fv1qWn9/vFfRmMGyicKRiam3Z4ImJ9OdOpwRImDHXl552+tHt8PcUbAr7R7HYnyBosn0ZSY7G9vWiWuyMGR+959Ktbdgt90qT90zPKIByTvt0o38pHPxZOmCSACAWgjAkxis7OlSexx6HoaZayDBIkgBQeUAnJO+x5dBT4QRJgjkQRvnc8sknOTUl4efs5MT0MdZPQe3nVtEb3BicqAOsT65/KhpwSScAZHPP8A8Z39KsEQrkRmN8T6AnJycrMTRQisYCwx+6OedgD+8c5o2iDdnECRBHUDb12I/wA1lu3GMQes/sU4tkqRBg9MqT1w0HnsQJnArDbXOCCPlO+ea/vaKkVXhwZz+o+X5VJLOnnj6EVO3wxJ8IOrfwScc4YTy8udNJwsmWAU4JGr7Weag6189h88BKnhwQWGw38vPO4xWW7+QIEzjEjpEc6YPCm27eLSQcQJPllmUwQQZzyxWmu25OWk4ITSJHM5AOSNhjf0qTRXVJQeoOSvr5bx70I3ysEbH0iNjInblTVpWC4RgJ56lkHEeKR700OB8MjShJA0wGEZ1HUsnBiOWTJEZkrrrgRpyp26g9Dnf8YpiyCWB0aRzHijTzyZJn9KcHBtA/qDP9omORgE9J2rD2aAZZmb0BQ/LIqRI9nNGDIkgS0ScR9o+cYxROD4QyytjUNiVYAiCG8Lbg+Qmrjh7FtlKtqbJKyRgmBEgDEKOlSt6FEBI2HMmAIiDIj8vSjZ0pP5UgZZJnm1zPWCBy8/rNWNjgNaQtxWZZaBqMLGQNUHG9WCXBgQMYjy3MYo1ji1DiFXVtJUHz+1vvH7ija0qLHZbzjWfMK+Ryz8qsb/AGadc20cDMjQ5JyIZZEb9Yop41wCIC+giSOWRO9EsdoNO+cHnHrOJMYq2dGuG4VSr24YudD5UjGVAAE75ovZlooyAgkAg4RxjpB3/frQ7HHvqacwMALEGeh8uYrbdouxEtHSJz5+nz5UJ592lwrX+O4u7pLBbjy0HENpA0nM428jQOOuyCxbJnGBy5n8K9ITidIMHBMmA0E9SIAnHOqb4g4ezb4O/dW1bVyAinSs+Iw2YmY58qNbqsedHi9ONx01fmKbFwBJUwTmDA/YpXhezQ3iXwgcirEDJ2PMY50zxN0KIZixjM4n5cq5cmM+NMWKt7LEn9RWqOe0eiqB0isrf7vwF0/ZyldQnRt3n2LZ66XeWf0UTQr/AGRiQwAJgF/BqnbTq8TDzA+VdLY7OL3itlxfuoJu8Tc/27Q56JkCP7jJMeGKFZsBhcuW9aWkaL3Gt47lxiY0WdWkKT0GepO1d9nSksWLqtBmTiCp7xhgEBRLgZHSrWw0alCLqwWZRLoIiCynwDrques0ZbChV8DqLh/o8Mhm7e/577xqCnoImDAWJqR7OEm3KTal7x//ABeFG0aM97cmB5nAk+IWyVAwdJBQmMFdJJO2qAjn0Fw1C7w0nSynroIMx5W4LR56bY86et8OW7t1Dt3xK2oMcTfAwNJYkWbXKVzuM71oBcq+hVX/AHDB7i11XS39Tir3qY9RkW0RS0DmYG2qZEzmX1RMYCi452xU3tAY0sWYjbkDqjUumckAAlB65kWScMS4C6kbTqh3Vbi2Y/3L1zbhrZx4EOqD6Ep3GLLptAPzAQQnM6ktNuIBPeXtTECQoGaogboBEtB5SCMmZMtJVj18VwgfdFBWwSuJKyF5hdUDr54jy2zTyWUtprV2EQBfGoamkNosIxVm0ndj4QZxtKjcbeuXAlhHZ/utu8f+4cWxECF0j8akNb/pgq/oNXh0nn9vT5fZHnmg2jbRdQOrSIzJMkkiNYgKF6LJIO2KJwfw8CGN12dxq1W7WSNJALXLjYVfMwD1qxs9kaICqVZxsoYs3WCRruAcyoRBmblSU5biHGF0hh94DIw3hVpbnPhH4Vg7IYyHuM0brGBnmSSV/wCmM10BzsPAx0rkPMctQUi6RJ8KLeM7sKFd4cHbKqYycKRJidY0kKJIW4v/ALfKjaKcNw9sFQLZckRDHvNuasfATA5gCI9y8UrodIwuxCwOUwyL9r94FTt2vtDl9/OkDoXlR5f7qLPJudRPhPtOmDAHUJuo2yupJAoIGnmWx5be45VO1cCHBg+WxNSCzlRAPIkZ/wDS0xcG+DnHUxQYyTtG8DAH/MkStCNOdUlcRuOYPty/X2ECCDk58/8AJioqpABHP5bbef4fhRdH3hgc1MAjlPmN/wDPKSYyJB9Of5fXypmAw1Ng7GB9Y6HFK2I1bz5QcCM5IFFS7BMTp2IOMefL2qKbMBEKPM4H4H9zUziDpE77k439P2KkyQftQORwsr1HXnWkfoZnYk7eU5qR1eKbVjVDDVjGSIPlReEuMWIiSR5jljIIk77/APcK3RGJBU8iSYORJxzH75OW77AyGjnIgdR1wf1oSNmwQxJmCDiT5dTNGu8CuqW3MkA4wOmc8sedTUE3eckE+IgdAZLc+pPnW7WcESRkeLBURmfcbdRUlXozg/hVP/EJinB2rYkl2a4cfdA0g7/8wrsrhcmR6ZiJMgYj9apvjC3a71A+nTbGgSzrkBWZfDjMqZ/SjZ0844F2NpVB5e81W8chDZMn0Mj513X+l29GvSot6tIYXSIO4ElCJj8Rigdp/D2qyGtgkEwG1BwG3j/aE4xvzFc5uXa6OKHGAYbVPP7I+hFZVlxPZlwMRpU+cf8A9VlOoz0r0HtDsS4lvh+DRrdu3cOu6QwVnIj+6DcbJIgYgbYqV3hRc4y3w9xe64XhkRlsGGLM39wtltRY5iSSBtXV9pWDdt2ota71ppVlKKAQIJLOwhWHLMSOYFR4zhbVviLd4Xlt3HHdMpMm4AQVKgTJUkieh3ECunY6cYnGM9ji+0biarrnueHUwe7BISQhHKY2x71Y8P8ADQdrHB93cWyid/eaJF66NhG2TgAmcc9x07/B1v8AqKy2ylweF9A12ziFVuUNLAjJJg+dc3B3rVzvS799bWH1y1t0Mh2CqVHIEDG8GKew055OGuvbPFKoW/xLizYZyUNi2IWFQgqJAfJYRgDJo1213GslD3HAIRbtuBqv8VcA1O+kkQCwMTgRsTV7xfYt/uxaXSwN5b9u5PdhYIY24AaDlwM7RnlUr10Nc4osr27V1EDvdDIiXk8GrVEmBoMxB0nNWy4rtvgmtdzwiqTdcW3v8+94m5JQMPvBAGMHE8upu0uzW4b+kNT2QiXuIKhUuMWLKivcJLG2WTVA5HnvV7xXDWrhscaiFVB/rd0AUXQtxGchZbmRIHQ5JwPtLsoXbbuHuubi6T3mgwUlreCq6RqLLH61bDiLqXuP4kopE/ebkijYADYDyrs7FgcNbWxwoUO4Ja4Y0qg/3L9wk7AyApJEqelVPw82nuSlpLXiuWrpQsTPd61LnUcFhnMAgQM11X+mW2W73Zde8sqNIbUSEJY2hrB0ggxAic02/R+lZY4C2dEzFyXRnALdyktd4ziC06pxpU4HQxQr3CDSzEqVZBdJulp0FoS7xAYDvXMHRZLBcfZOauOP4Bme7rXWt1+H1sqkxw6wRbUSGIZwZgEZO21QVGe4CCFc3rvEOjKWYLZBTh1ZNSsoCwQI3AqZUlxcnVIYwGFwS0GAiXNOk3HMjTwtrTbURqnmC5aM7EEHREajP/BHdldVzrZs6LaD7bHNX1/hG0W0WI7q3BK6ZvcSzB7zKs+JbaGJ5k5pa9wVtixSRZC3gsHB4SyQpRGyQL10mSu4gTUlSnDg6YH92kr4pYAlxbKBdRnLta7tFiDcaotZGlQNOnJVgJ1ZOVIgEz95QgAGbrVYcT2eQxVgouHSjTi2z4bQY8KcLZUqdEyx3oZ4YwWkwQHNxl1MyTpS66/fdiQtqwPCoMkcqCq2tiRuZBPUtH3tiGz97S6j/i1JXnTjJnSykkkTPhgy0QAdBuDJJNONwU3CgBLloYCHm4I8JJlbl1Vks7Du7fISKI/DhiSxww1TIYOBu/eXWKugA/3bxK/2W6kQURyxnOCrHlknu3JI6q2+DUGQKQZM8xpOOo0HxgcsAjHtVqLYBMyYAJJJWAYGpmYhkUjZrjLIwlqKX/kpEoAVwfujSDsQDASdwJtGImZqQCWFcSpBzscifJ9xzxGPLaiXbEHOB1aNPs4NFttDqZgnYgEsQNioADkY303BImTWK2oEoTEmdJjP/rTw+zAYGYqQ3DJIgk5OGORPNdRzH7ztUuHQb6JjBEgEHnj8qUspBnXC9dvONaBkPLerEsWEkyvkob1goCT79YkchJIwVoClNQjlvEAzJzTNq1P3iIMSQJjAkyM+1L9xktgNEjxaT5SIjpTlrhlDSczkZB33iTIPOjZStjTcXxat8EAAAecCf++1HazIGX28h4Z677xRZ8QMc+ZB5HkP8VpmUnJA5QH9DkLFSTs2vGgIIEzJJJxuY55515n8SdrM967pGoF7j5gQq6VnJxgKPlXo/FcSLVm9ciBbttGCPFE+5+zXLfwz+FBxJuX+IUm3BRRJEkkMcggkCF946Vfy0e+H+ymudnWle2AXa5cKnECVCHxZBgA1Y8R2X3fD27YAA1MxkmMkdN6tr/w3qYKly4gtDw6GgmcnUSGPKnrvZb6FXJCiPEZY9STzOelcLlHWY1xx7JnP9P8A6j+lZV+eyQMafmBWVdoetW4KaMNJYSsiV5bKAD8+vrUbNpGBRCC43GoBwDidIGBnegDhiUy3edTGJ9mgcvPFL8D8NW7Nw3LaIjsI8JIBG5hZ0zicCukcDFzsQEo1xVc2zqUEnB6yIk4G9T4l7b3FDtd0qD/SQIBJBAYtpkYMRqE9N6U7T4S+bqXGurotkFbcYaQQSYOrUJEbjExRuK457iELoDci4LAHzAIJ+dKGe8VvBYQWCNgl3UG5eJRo9zp5b1FuIJW7pVl0FYcw3eKT4gVXIUbZAP5w7J4h7VvTebvXljqUQsSdI08sco+e9S7P4xrhe3ctaAMoxYEOCT/wwCsdI23M7oDtdm8O034EAkTcBQqRKsTrAgRzIBiM1U9tfDNxzauWLupVyukgM1uIZVuJGsFW+90q+bta0t7uJcuFJC6WHhwMSIYZ5Y36UccAjlbYuKCoDLbBCuqgjICkELMcoNSc1waPgi2tuMFIUXHho1FlCWxK5iJ8+VPfy+i5qXUdW8k4g6pz78vlmrLtXso3blvU7JpLLClTJKlgSSCQfDtPSqpuBuWiURdQAUTvcEg6TGNUQcetRP8ADMratDBkAYFP7QSZWfuiZjGD86m/Ao4OoA5D6WCspdRE6TjIww5GDVPb4co0W1ec94mkW9YYS7KwKQSeY2J3FWllzurfZUKUYTDgBg+qZaARgHrtmkaC/wBECupVmC/2xqA0lmtK2qdKgMykLAI9aV46xc0Qber+lcTw48bsrKotk/dZYJ1c/OrO1xUgB1GRBMnSW/tCMI0mCQZEVG9dVdLNKqo1ktOlQuIZx4AQDuTnpzpCtW0GXSuhXZr6KilwNd1N9TAFoYEEqCJMClr/AGQC2q0NJDh1OT4+4Y22ZGG+sMoBGNO010COLiqRpZWHMZgxkEkYIBnOYGcTXM/zF7viq2tAXiGsyryptJD23RGESdSAwDsx8NSV68Fp8MMyELblR4jY7vv3UDcvdLeJpGAelRWwzkZAuuwBJwO90Fmcrzt2LQ0osRqn1F9f4Z0+4rDeEhTIwECvsNLMDLbctq2vD23Cpc5AgyNOqAbbnYHTDK0g5I3ijZUfCrMFQwkhlAjUrXTKaScd+yAu1wg6FOI3oTI2MbKWVpIRVAOpluHUEQZm6dV1zMaRV63ZLCQsBoaJkgObXdagQAREaQByYHngPG2tEzbK48KsRoOhLa8OpaQMFnbu586UpW4UFSSAuQW1KEUyJVnRyyqzSAquHuRmATWJwjKxZgdSDLN90eetwUU4gPdtz/w6vLnBBZMuoTvDq+9pTQL91eYu3HbQrZIXIicrWFDutq2FNxbhXBAt2HXUzLaUmS8AlrrAsZBIMqhkWThg4BBjOk5KySNUhzoY4gnFzlyo/C2NRJ/3JGy25J/tIMWyIgZ0nBxXU8H8MWbJa4wNy48FiSYY+hJ+s+21WAMCB4R0XA+lZt0ZHNWOyLpGFuerNG+NnDRjzpz/AEm4QPAF5CXRscvuZ9BH5i2uMBE853IAAAJJJOwxvneqrgu2g7IrKAWW2QVOpSzglgrRGPDuQTPlWd2+I11b/wBHuLBVF5y0oDHkAvWOfzpPiDxCMQ1vwFoZtWAhIB8QAjmZ8I9K6PVHQVHjOH7xYmIKsDAOVIYY55Ao7bOtKHtz4evcTZ7kDu1uMveMTLBAdTRuCfCBvz2iuh7N4S3ZtratqVVBCiPrPMnf1oiuakXp7DRRbbLcZpEGMTnakuJ+JgqalGuZA0eIczJwBHpT90GZFVnafB+LWJAIyB0/f4Vzsl+XSW+AX7fsEyzWZ5yyg+4Jwayqy9bYMQC0eT3I+jAVqtaxH7jHA8OLCqilrSgwNyFWSQNySMfX5WguAn7rldmYDfYxmRGxIA6VznDfEXDKgU3AwXwzk7DrU+D+NuFLabdxUMHLAqD1hjjl5bV1+a4rC78YcMjrbe6iuWjTqD6fNm+6P1q2QiSQMxIYCR8p/wC9ctxfwhwl9y72gWcfaVnG/wB4BWifaKteC4EqoGsjYaZBBInfGkn0ETnlNZ1Dteh7egtpUKPtEkCOpLHAA9aBwfE2L4JtsCEOmYIBwDIP3hykGKFxHZyfacsdJ1TqIAMEQFHkd+uxoSKZOcbZyTGwB3JHoedSGaw7TpDQpIHOdsjMxvBNaFrS0idQxIOY6bbeVKXg0KbV1rZBEjSLmvM6TqIgHIxG9PXONhdTyGOwA5ExhTu3LHWpAG8HYsYEx41JBaNmOnYiSJ386lY4RTe7zWzAqFa2xLBo+yQGyDkzkzNczw/xjfbi0t3ODupbY6ZKuGnJBYqNI2yPXNXnafaYRGYWLtx9kRQu8bu3JcbwTSDeknvELW7jjxKhUoFQ4VZyImc75OK1Y7PKJOgoTB02yGAwAQO8gRg7gb1X9l8ffNkPdS5bYzIHiEj0J5Qfetdm/FPekjunQK0SylGfrCchJGfwqLd/iG4ZRpR73hlltoxYAeHf7JJwYBB3PKSTgu0y9tbmkgsojniGwVMDBP7in+F7U4e85CMC6nx5KweUYzjGOYo9p0a4V7xSwElW33xvv/kUgtY4yxeBbcoYIKsjIYDQVMEYINT4PsdFDd2Tb1lWlYJEfZADAiN953+RhZCuYY+IDAysbbZ6VUcEOIRgVuW2UAKUZBKMEUaCyNIPMznI5by0tb9m4UIYqxGQNOknkQW1MM+UZpa5w2CHQER4ljUDvO/tgioHjLhVC2mQdR0kkMYIOmMxB3PzrOB7cTIZWQgsSYgHxtzxJqQKWULFUfQ0ksFIHiKxJQyCQIMRTRt3FMwriD/yNGnCxlWk6pMr9rajHiLLkCJJ21A5xmCRBxyofFWlyQzJBiQYmYGxlTGBkYoITWE8QKlAZEgQseF2ysrEgEnBJDVU9n8MbXH3GKllugHVbLHIUzqAyCZGZjB866IWWEEMfMkfPYxMbfnQHIZVZkEghlbmGjwkah6Dfn7VRHuNYjI5fhih2r81g7QxDqTn7SjziTnHXHKttYGSsH0j8P8At6Vzyl8xuULjeAS6UZiQU1RBGQ40uCCDIIxSPH9iK+gWoTSRKjwqy85Kg56flTrA7T+X0NEtNyOKxuxvUGNqYyRHQ+2ZmfeiGhm5Fa70U7Ak1heoisFO0heoByCoydxnHmPf8qO5HM+3OlwYONxUiXeKNpj9mspw8KDmQJzsf0rVWqdx84r2iDgEjqD18hzqSXGOxj8aSIB5e9HskBSATMYnInnmJFe3TyLXhPifibOkW71xQk6QGOkZk+HY56iuy7D/AIq408Skn+9ANo+8mxzzEeleYPxUHIj6j50Rb0+dVxlMtj2Hj/4l21/2fH0IYqB1lSJqnT49v3HkkQTlYxpGY1TMeteci6ZqYvONiCOjZj33+dEwi29U7O+PrQYd9bnxagyuGCsuxW2xWDzkGeldbw/xXw1xhDoAROH8ZnyY/a2xAOM7V4Hb4kzJ36yD+kfKmBcaJ5fSi4Ls92ft+zbuolzGomMzECf6hAIE9DFNDiw5BURb0yAQJLE4JU7LHI58hXivAfFfE2QAt5gvJW8QH/xYGPar1P4lcSR4haMRkLG3uRXO4X6alj0z+ZBcKDnSWImMCBtGkb7n2B5M27j79NwcjyEwDtHT0rzvsP491NF26tsFslkLeuQYHTymuw4f4r4RnYC6pgwDqHigEsQN9IjeMk4msWWNbh3i+JJP2gseYX8RnHKsTigCJDQsgyg8XKZIwJnaJjmKo/8AxTwieHvmeG1EkH6CY3zPKr3s7i7PEjXZdWAPiAmRgxIYyuYMxmKPB8iW+LEnSIG4xE9YkZ+m1RS3bdXUooDNDwNGs4+0NnnA5ztRG7NEyCD7Z+dVfanEMlxOGtFxcuCQ4TULa7FwSCJmBkwMzypmW1YsF4FBphTC7QYAjEaVgERyNRbgkBYhGlzqOW32+8YUYHQUb+XcDcmJOZiRj1AzFRuXWIjABOSZiOcERJq2tFP9G4c3VvEEOh8MMQoJGjK7EkY86a47hzoIDMYgxgzHWcmlQ2lpZVjkdS5jMiSNsVs8R4iV0rz5R8h6U7GjfFcIS0juiZkSM7qTkbmQvyFJDhbgUabAiR9l+kESZjOkdaKvEjB1acwTjLHAE+cjnuRRxwz6ZnO8Dntiefv0pQa8TI8di4gjeCR0+7zrVrtGy2O8I8m8J+TCaIeIKjLEjmCpgbBQc/uPOipxOrDBG8jEb+c0aO0eF4kCQx1Tr3jk5VdvL8KP3Yg6Yn3Ue+k1pOHQ4FqBnbSeZJgDlvigf6XYPoeQJX02+cYq0BDpIwW59DtIG4PSpsk8jsD92NvxobcNCwpzy1Gf8z51Oxfwd49DjqME0WHbYRvP6fhQr7tGzEyORbmJ54xz5ee1DPe6yyKXWdJUsBAxJAbnTyFj93PWR+Ao6nZZloFw9KI/FEMQTJO3IYA5k4zNRt3SAAc4zgNPnWerUqI1DmfnWVNeNTovyrKtH/T5i1VJW5YpROJj7WPMUxrHKvbt5dCsORg0s/DQfDIqZet66vKQHFMuCJHlj6UW1xIbY56Heo4qQQdB8qkKXoicSwGCY/e00EIJxI8uX1qTSOU+n6VoDW+MZdj+/eiW7s0qGB/f5URLhXYxy9ulGkMpnJ+Qqfe0mHnAwOvX08vOim8YAAEVaRtOJI51b9m/FFyxBt+FuTAtPymCK5/XO9TFFm1vT03s3+LzBf6toOw6HSD1JgYO3Ko8N/Fu6GZrlpXBJgA6YGdImTgA/OTzrzXNR70nOw5efmax7eP4a713/b/8QG4nCL3S9JDE4jcj8qqLHbj247pzbbqHYEnzH2Yrmlvxzqa8bFPWRbr0jsz+ItzT/Xt96dtaFVMRsy6cwQNvyqb/AMQUZ1iyQepIGdpPhgjf8eVedrxq7mZ6DApvh7ysGBfSDyI1D0M5+VHTHye1dY/x44AjunCtIm2CZBMEHY5/xVjZ/iayoCyamJzBgAHeBGD0rzccWQYMEYG0Y/I+dRXjlGxyevT33q6RdnsHBfH1hgFYkGJhon/rwJqx4ft+1cwpBPUYP4GvGGu+CcR57fX8qCl6D9ornzwP8Ue2ez2kdpgsVLALG+tY9IkEHnHlT3DceuRJMxtB8pjM/OvE7vGoIXwnz51K12vA0h2UcoAx7iCavaq7vcV7RTVvk+3PbaD61FGEkhpkknnBkgxJmP1rx9O0r6gG1xDMc+HxGPIhiRV78K/EbXOJQXx44KKVYKDqGqGQGCfAI251m4XRmUekhmEbY69PTFEF5X8IBViIyRy3I5nltUbT9PkSKFftTDQZWSpBjMEZ8jP7iuTYncEDeT0xjnMUK7q2mPMCD85oWtPCzyCR1AGPCZM7bbdagvFMFBIDBiAIAiYxBBn5/OthhtPyuv8Av2rdTW8T/wCX/wDt/mtVbWnzA9qRQGSDgwaYNypW0B9efOu+nLYCcRG496MrA7VlyxSzWCDirwja0TVSK8QRv86ZW6DsaZQYFwDzqLX55UIVuKUMGB3E1htzzPpy96gpqeukN5/7fpUlOawNU3M70hGakGobzyO3XI+e9D/mCu6++4+lBNBqn32dvnypR+P1887CBRSI5g88EGpJzkee56e1Y4AaJmhXbmP05mo27cSSZJ50IxHSti5mhB6ISJx+M06Qn8x+/wDFFS/AHl9PTNLsQdprBtUDjXgTLCY2nYHrHWjHiOoU/Igegiq8qTA5b+sbD61l5YjP6Uo67A7gZ8o+VS0KRzn1quttO5/flRHuiMY/e/lUj/faIMnzKkfX6fM7UQ8WYBtHxiCBg5BBkHqI2qpW8eZqf8ztIB57fnRo7dlZ+OuKAhmQyN9MEehUx9Km3xhdZQGZsbFW0t8wBXL2uI8AlcbaoOTsTPWjWuMBEY/Os9J+Guzs+G+NraIQTecsIm4QdPuNx5VFfj8g+G0BkwRGR5AYE/vz5AmhtdIGCB5wDReOHs7NvjZuVoR56j9RW64M8cf7vpWVnpD2rnYra1pjWTmtsCK3nUtINCJrYuUhp7P7FAfhiKa1Vhg+RouJ2VTiCN80dOJB9fOsdKXayKN2E7NYDSKXGXY0deNB3x9aZRo0HNS1UJGnaiA1sJhsVHVWRUSakhf4MNkYNBKXF5yPn/mmga2rRRYtlV43MsNun40dL6tzqJRScUdPKqSrbNXStF6xk5/4rNHQ/P8AxTpB94Zop4iQAeVa7s9M+s0MtnO/1oQnfHGTjb08qIt0jbaggdaK24pSffCNqwOKgwj5VrkKknIqakUAGs11I275WMY6yDz/AH6VNLh6ZpO3ejln5+1EFwzI2qR623tU++pdWNSN3yNIbFwHp71lD70efyNZVqJRURaysrm0w86g32RWVlIE5VG3zrVZShrwx8qEwxWqyjIwMDIoNwVlZXNpBTVlbOBW6yt4hI1o71lZW6y3zrTnw1lZUm+zRhvX9Km9ZWVnE1tax96ysrozGHc0SJGaysoQLDxRWP8AZrKystC3TgegqC1lZSE1rGrKypBH7Qpk7VlZQqNw5o3Ejw1lZWh9tg1qsrKwX//Z"/>
          <p:cNvSpPr>
            <a:spLocks noChangeAspect="1" noChangeArrowheads="1"/>
          </p:cNvSpPr>
          <p:nvPr/>
        </p:nvSpPr>
        <p:spPr bwMode="auto">
          <a:xfrm>
            <a:off x="4838700" y="152400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eaLnBrk="0" hangingPunct="0"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it-IT" altLang="it-IT" sz="2000"/>
          </a:p>
        </p:txBody>
      </p:sp>
      <p:sp>
        <p:nvSpPr>
          <p:cNvPr id="61447" name="AutoShape 11" descr="data:image/jpeg;base64,/9j/4AAQSkZJRgABAQAAAQABAAD/2wCEAAkGBhQSERUUExQWFBUWGRoYFxcXGBcYGRcWHRwYFxUXGBQYHCYeGholHBgYHy8gIycpLCwsGB4xNTAqNScrLCkBCQoKDgwOFw8PGiwkHCQsLCwpLCwpLCwsLCksLCwsKSksLCwsLCwsLCwsLCksKSwsLCwpKSwsLCwsLCwsLCwsLP/AABEIAMIBAwMBIgACEQEDEQH/xAAcAAACAgMBAQAAAAAAAAAAAAADBAIFAAEGBwj/xABBEAACAQMCAwYDBgUCBAYDAAABAhEAAyESMQRBUQUTImFxgQaRoTJCscHR8AcUI1LhFTNTYpLxFkNyc4LCRKLi/8QAGgEBAQEBAQEBAAAAAAAAAAAAAQACAwQFBv/EACYRAQEAAgIBBAEEAwAAAAAAAAABAhEDEjEEEyFBURQiYZFSgcH/2gAMAwEAAhEDEQA/AOi01vTRtFRcgZJA9cV+m2+EGEq97I7BDZfK8o5+9cxf7bspk3B7Z/Ci2/4k27ahR4oGMx8968XqOeTHWOUenh47b8x31zgLSiAgAjcfrS/8tcc4ZWTI0nEdOWa894j+KTnARI89R+oNZwX8TmUy1v8A6SR9DP4ivnY8v8/29lwdbx3wxcGVhh5Y/GqW9w5UwwIPQ1bdm/Hti6IL6SeT+D6nB9jReKK3PtexH7yK93D6nLxl8vNycM+lBorWmrj/AE0KCWyOUfpSy6A0wY6V7Jyy+HC4WeSGitaadvhTkAihAx0rcz3GdaL6aJa4ZmnSCYEmBsKkEq37FVobSCRiY96xycnXHcawx7XRHszs7vLgRiVmZIGRAnarzg+xkR5JJA9M0xY0M2ooVcTDbHaJ86Tu8fp8OPWvByc2Wd1Hqw45j5XAAnBpVyJnUDVRc7QY/eFTS3OdRPpXDpZ5dd7OX+LAODQf546oXnvHP1oKqp60ytxFED8afiA5wXGqvhVdIOSd4P7xROI4lWKyT4TIjFUXE8bpPhMeX+aT4jtO43SqcVt3D315dbduyJWT1OKrOKZH/wBxQYxOx+Yqit9p3RsYoL3WO7Gt48OUrGXLiNxNlQfDOnlTvB8VCRG1VY6VuvTlhcpqvPM5jdxbXe0o2pa9xpJ+18qRit6azODGNXmqUiJJzQYqZWs012xkxcssrUNNZpqS8MwyQc1PRWpmz1B0Vui6Kytdlp5DwF5iCyu5A3yfXr9aZPGv15881zPZXHMkCQVbJ5co+dPv2zGIFfncs7fL6vWTwsS5Y5Mn3rRf361R3e1Gmce0jH6VYJxfeFdLos5MyvtAnpyMeVY7nR8aj6Vu2p3n9+3v+lJX77r9oAyJUjYjPSgf6u0xMTjp8qeyXTTGSPy3ovD9r3LOUutb6S2PkBFcq/aD6epz8pqD8eNjmBjlnrR3v0dPSbP8ROKAybdwbbD/AOsUS3/EQzLWVYf8rED8DiuK7N4y0qiTqJyZJAHLkcnfn0qf/iHUSttQhyJkTGZBPTrXbDnzx8Vi8eOXmO7X4/tH/wAlx6OD/wDUUW38ZWTurj2B/A1592jxyqAwgTAMEHUeZAXal7faQ5ggjO+/uK6T1mc+3O8GN+nqQ+KuH5uR6qaveA+O+GS2B3gB9GH5edeL/wA6WWYHX7TagBzM4g0s3GxufajP1dy+KceKY/Me43fi2zc+zdEnzj8aC7A5Dgz0IP4V4i3aRJmYA+tNcP22CQCT5GrD1WvpXj39vZBZH9xn0/OiHj9IAJidvOvLOE+MrlsiGOmRgyZ6RP5VZdqfHRe0PCFcEwylhyI2PPP0r0T1WFm7HP2svy9AucTGWIUdTA+pqeoxzjf/ADXiPGdrtdbUzkt1O/l9KLY+Irylu7dlMQSCZK9DHIR7Vj9ZP8V7N/L2K+8AljAAkk7R1qhHxvwk/wC4d4+w3rO21cPxfxjd4i0bbNGkZjdo5k/vauZ7/J3npyg8/wB9as/WXf7J/anB+Xu/ZXG2r66kuAjG24nqDkUxxTW1UtrUBd5Ix714NwnbTofCzL5gkfhyqadqkyNREjIBI1ZwCNoq/V5edH2I9Q4n45sK0CXEkEiAPUTuKlw/xzw5nWSkbSCZHsMV5HxV+SFA+XM+tY3FgAwxJ9N9q5fq+Xz/AMa9jF7r2f2jbvprtNqWSPQjcEGmq8U+Gu1Ta4q2wlvEAQDvPhPrvz6V7K3EAbsBPUjPpNezh9Rc8d1wy4et+BopkcUoEaPc5pI3zjPmM8uvpWjdrpb2Ux6ml4nORIFMDtfYaFjnjeue43t+1aMM0noo1Eeo5Uq3xfYzDEkDaI9s7Vxyz4t6tdJMvp0/8wn9n1Fbrgn+Nnnw2ljlLmfosVlHvcf+R6Zfh41qpyzxAMFicYxzpKpV4Nbeo3duIdp357/pQiSpg+9DVCc71ivmd6tI0vHMMTqA2npT/AdsMrSFBGNQiQeeZ5eVUrb7VnemjqtLLtDi1dv6axk7bETiF5R5Ug79fb0rLSnpv9a29pp2I9a1IROGvgHIkZ9vOj8ZxKmNKhT5Tn/NJiy1SPDk5kCrSb789fSt99zn8cVJOzydjPlU/wDTTzDR6VdUna7RYjSMk8hMn9aF/NeLOetOcN2Zz25gyQfSRtTydjLuqgj3+Rz5UdYtKe/xBB6HeQZ+oNQN3mcmr1uzlzgem30qQ7NTfYfh8+VUki0puD4h9QhS2doJn2/Sr/tPsri9KyjspAI6DUJgKTIPLblUuG4YKZWZHPnTyWZlhyHi8j19KLjFqKD/AEXiJE2yOXLy6E+VE/0niBK6SpyDsJ8pNdAVMbggAdflkDOKYe8XWZAI+1tJPI+46c6j8OZt9gXVkk2yTideQOsTM8oqfEfDVyMMoM6WBOQVwcxzNXXejEx5bZ+RketEvOHTWInZt/tdcb4ANS1FInwrdYR/TBOBmJO2D70QfCDLAN1FKnJCsSPXljyq3ts2gnUp2gCSd8coB9KcvmVW5jxAf2nxY1GCR+dKc2fg12I03gTnJUjYHqeoih2vge9/xEnoJ/EV1HCcSupVG8xsAPFiJBwefnTPD3tMA8533AyMk4/fOhaK9ifCVpB4lUusEv4jJJMRJCjbHvXSWFWIJHQEjI5bznl6e9I8Pce4GAAnwRGIjUMHkdjP1p7hFyqlSSWGQQBE7EDeglO3e2f5fimtiGC27IE48WksTA9R8hXO9q/EN1pGrSOi/vI9aN8V9uW7favEC7a7zKrgwVhFXGCJ9sVTcdbQsTbnSw+9uvlP1mnLlymPX6YuE3sEODkuN46T5CtLxYEhoA8ok+0Us/DkLEqT74PPH5zQuF8ROoSo8gAT0x+teOyXdSX85e5IWHIgNBHI4xWqIt1eoHlG1ZTv+E50cKTUk4Q86sQp6fv1qWn9/vFfRmMGyicKRiam3Z4ImJ9OdOpwRImDHXl552+tHt8PcUbAr7R7HYnyBosn0ZSY7G9vWiWuyMGR+959Ktbdgt90qT90zPKIByTvt0o38pHPxZOmCSACAWgjAkxis7OlSexx6HoaZayDBIkgBQeUAnJO+x5dBT4QRJgjkQRvnc8sknOTUl4efs5MT0MdZPQe3nVtEb3BicqAOsT65/KhpwSScAZHPP8A8Z39KsEQrkRmN8T6AnJycrMTRQisYCwx+6OedgD+8c5o2iDdnECRBHUDb12I/wA1lu3GMQes/sU4tkqRBg9MqT1w0HnsQJnArDbXOCCPlO+ea/vaKkVXhwZz+o+X5VJLOnnj6EVO3wxJ8IOrfwScc4YTy8udNJwsmWAU4JGr7Weag6189h88BKnhwQWGw38vPO4xWW7+QIEzjEjpEc6YPCm27eLSQcQJPllmUwQQZzyxWmu25OWk4ITSJHM5AOSNhjf0qTRXVJQeoOSvr5bx70I3ysEbH0iNjInblTVpWC4RgJ56lkHEeKR700OB8MjShJA0wGEZ1HUsnBiOWTJEZkrrrgRpyp26g9Dnf8YpiyCWB0aRzHijTzyZJn9KcHBtA/qDP9omORgE9J2rD2aAZZmb0BQ/LIqRI9nNGDIkgS0ScR9o+cYxROD4QyytjUNiVYAiCG8Lbg+Qmrjh7FtlKtqbJKyRgmBEgDEKOlSt6FEBI2HMmAIiDIj8vSjZ0pP5UgZZJnm1zPWCBy8/rNWNjgNaQtxWZZaBqMLGQNUHG9WCXBgQMYjy3MYo1ji1DiFXVtJUHz+1vvH7ija0qLHZbzjWfMK+Ryz8qsb/AGadc20cDMjQ5JyIZZEb9Yop41wCIC+giSOWRO9EsdoNO+cHnHrOJMYq2dGuG4VSr24YudD5UjGVAAE75ovZlooyAgkAg4RxjpB3/frQ7HHvqacwMALEGeh8uYrbdouxEtHSJz5+nz5UJ592lwrX+O4u7pLBbjy0HENpA0nM428jQOOuyCxbJnGBy5n8K9ITidIMHBMmA0E9SIAnHOqb4g4ezb4O/dW1bVyAinSs+Iw2YmY58qNbqsedHi9ONx01fmKbFwBJUwTmDA/YpXhezQ3iXwgcirEDJ2PMY50zxN0KIZixjM4n5cq5cmM+NMWKt7LEn9RWqOe0eiqB0isrf7vwF0/ZyldQnRt3n2LZ66XeWf0UTQr/AGRiQwAJgF/BqnbTq8TDzA+VdLY7OL3itlxfuoJu8Tc/27Q56JkCP7jJMeGKFZsBhcuW9aWkaL3Gt47lxiY0WdWkKT0GepO1d9nSksWLqtBmTiCp7xhgEBRLgZHSrWw0alCLqwWZRLoIiCynwDrques0ZbChV8DqLh/o8Mhm7e/577xqCnoImDAWJqR7OEm3KTal7x//ABeFG0aM97cmB5nAk+IWyVAwdJBQmMFdJJO2qAjn0Fw1C7w0nSynroIMx5W4LR56bY86et8OW7t1Dt3xK2oMcTfAwNJYkWbXKVzuM71oBcq+hVX/AHDB7i11XS39Tir3qY9RkW0RS0DmYG2qZEzmX1RMYCi452xU3tAY0sWYjbkDqjUumckAAlB65kWScMS4C6kbTqh3Vbi2Y/3L1zbhrZx4EOqD6Ep3GLLptAPzAQQnM6ktNuIBPeXtTECQoGaogboBEtB5SCMmZMtJVj18VwgfdFBWwSuJKyF5hdUDr54jy2zTyWUtprV2EQBfGoamkNosIxVm0ndj4QZxtKjcbeuXAlhHZ/utu8f+4cWxECF0j8akNb/pgq/oNXh0nn9vT5fZHnmg2jbRdQOrSIzJMkkiNYgKF6LJIO2KJwfw8CGN12dxq1W7WSNJALXLjYVfMwD1qxs9kaICqVZxsoYs3WCRruAcyoRBmblSU5biHGF0hh94DIw3hVpbnPhH4Vg7IYyHuM0brGBnmSSV/wCmM10BzsPAx0rkPMctQUi6RJ8KLeM7sKFd4cHbKqYycKRJidY0kKJIW4v/ALfKjaKcNw9sFQLZckRDHvNuasfATA5gCI9y8UrodIwuxCwOUwyL9r94FTt2vtDl9/OkDoXlR5f7qLPJudRPhPtOmDAHUJuo2yupJAoIGnmWx5be45VO1cCHBg+WxNSCzlRAPIkZ/wDS0xcG+DnHUxQYyTtG8DAH/MkStCNOdUlcRuOYPty/X2ECCDk58/8AJioqpABHP5bbef4fhRdH3hgc1MAjlPmN/wDPKSYyJB9Of5fXypmAw1Ng7GB9Y6HFK2I1bz5QcCM5IFFS7BMTp2IOMefL2qKbMBEKPM4H4H9zUziDpE77k439P2KkyQftQORwsr1HXnWkfoZnYk7eU5qR1eKbVjVDDVjGSIPlReEuMWIiSR5jljIIk77/APcK3RGJBU8iSYORJxzH75OW77AyGjnIgdR1wf1oSNmwQxJmCDiT5dTNGu8CuqW3MkA4wOmc8sedTUE3eckE+IgdAZLc+pPnW7WcESRkeLBURmfcbdRUlXozg/hVP/EJinB2rYkl2a4cfdA0g7/8wrsrhcmR6ZiJMgYj9apvjC3a71A+nTbGgSzrkBWZfDjMqZ/SjZ0844F2NpVB5e81W8chDZMn0Mj513X+l29GvSot6tIYXSIO4ElCJj8Rigdp/D2qyGtgkEwG1BwG3j/aE4xvzFc5uXa6OKHGAYbVPP7I+hFZVlxPZlwMRpU+cf8A9VlOoz0r0HtDsS4lvh+DRrdu3cOu6QwVnIj+6DcbJIgYgbYqV3hRc4y3w9xe64XhkRlsGGLM39wtltRY5iSSBtXV9pWDdt2ota71ppVlKKAQIJLOwhWHLMSOYFR4zhbVviLd4Xlt3HHdMpMm4AQVKgTJUkieh3ECunY6cYnGM9ji+0biarrnueHUwe7BISQhHKY2x71Y8P8ADQdrHB93cWyid/eaJF66NhG2TgAmcc9x07/B1v8AqKy2ylweF9A12ziFVuUNLAjJJg+dc3B3rVzvS799bWH1y1t0Mh2CqVHIEDG8GKew055OGuvbPFKoW/xLizYZyUNi2IWFQgqJAfJYRgDJo1213GslD3HAIRbtuBqv8VcA1O+kkQCwMTgRsTV7xfYt/uxaXSwN5b9u5PdhYIY24AaDlwM7RnlUr10Nc4osr27V1EDvdDIiXk8GrVEmBoMxB0nNWy4rtvgmtdzwiqTdcW3v8+94m5JQMPvBAGMHE8upu0uzW4b+kNT2QiXuIKhUuMWLKivcJLG2WTVA5HnvV7xXDWrhscaiFVB/rd0AUXQtxGchZbmRIHQ5JwPtLsoXbbuHuubi6T3mgwUlreCq6RqLLH61bDiLqXuP4kopE/ebkijYADYDyrs7FgcNbWxwoUO4Ja4Y0qg/3L9wk7AyApJEqelVPw82nuSlpLXiuWrpQsTPd61LnUcFhnMAgQM11X+mW2W73Zde8sqNIbUSEJY2hrB0ggxAic02/R+lZY4C2dEzFyXRnALdyktd4ziC06pxpU4HQxQr3CDSzEqVZBdJulp0FoS7xAYDvXMHRZLBcfZOauOP4Bme7rXWt1+H1sqkxw6wRbUSGIZwZgEZO21QVGe4CCFc3rvEOjKWYLZBTh1ZNSsoCwQI3AqZUlxcnVIYwGFwS0GAiXNOk3HMjTwtrTbURqnmC5aM7EEHREajP/BHdldVzrZs6LaD7bHNX1/hG0W0WI7q3BK6ZvcSzB7zKs+JbaGJ5k5pa9wVtixSRZC3gsHB4SyQpRGyQL10mSu4gTUlSnDg6YH92kr4pYAlxbKBdRnLta7tFiDcaotZGlQNOnJVgJ1ZOVIgEz95QgAGbrVYcT2eQxVgouHSjTi2z4bQY8KcLZUqdEyx3oZ4YwWkwQHNxl1MyTpS66/fdiQtqwPCoMkcqCq2tiRuZBPUtH3tiGz97S6j/i1JXnTjJnSykkkTPhgy0QAdBuDJJNONwU3CgBLloYCHm4I8JJlbl1Vks7Du7fISKI/DhiSxww1TIYOBu/eXWKugA/3bxK/2W6kQURyxnOCrHlknu3JI6q2+DUGQKQZM8xpOOo0HxgcsAjHtVqLYBMyYAJJJWAYGpmYhkUjZrjLIwlqKX/kpEoAVwfujSDsQDASdwJtGImZqQCWFcSpBzscifJ9xzxGPLaiXbEHOB1aNPs4NFttDqZgnYgEsQNioADkY303BImTWK2oEoTEmdJjP/rTw+zAYGYqQ3DJIgk5OGORPNdRzH7ztUuHQb6JjBEgEHnj8qUspBnXC9dvONaBkPLerEsWEkyvkob1goCT79YkchJIwVoClNQjlvEAzJzTNq1P3iIMSQJjAkyM+1L9xktgNEjxaT5SIjpTlrhlDSczkZB33iTIPOjZStjTcXxat8EAAAecCf++1HazIGX28h4Z677xRZ8QMc+ZB5HkP8VpmUnJA5QH9DkLFSTs2vGgIIEzJJJxuY55515n8SdrM967pGoF7j5gQq6VnJxgKPlXo/FcSLVm9ciBbttGCPFE+5+zXLfwz+FBxJuX+IUm3BRRJEkkMcggkCF946Vfy0e+H+ymudnWle2AXa5cKnECVCHxZBgA1Y8R2X3fD27YAA1MxkmMkdN6tr/w3qYKly4gtDw6GgmcnUSGPKnrvZb6FXJCiPEZY9STzOelcLlHWY1xx7JnP9P8A6j+lZV+eyQMafmBWVdoetW4KaMNJYSsiV5bKAD8+vrUbNpGBRCC43GoBwDidIGBnegDhiUy3edTGJ9mgcvPFL8D8NW7Nw3LaIjsI8JIBG5hZ0zicCukcDFzsQEo1xVc2zqUEnB6yIk4G9T4l7b3FDtd0qD/SQIBJBAYtpkYMRqE9N6U7T4S+bqXGurotkFbcYaQQSYOrUJEbjExRuK457iELoDci4LAHzAIJ+dKGe8VvBYQWCNgl3UG5eJRo9zp5b1FuIJW7pVl0FYcw3eKT4gVXIUbZAP5w7J4h7VvTebvXljqUQsSdI08sco+e9S7P4xrhe3ctaAMoxYEOCT/wwCsdI23M7oDtdm8O034EAkTcBQqRKsTrAgRzIBiM1U9tfDNxzauWLupVyukgM1uIZVuJGsFW+90q+bta0t7uJcuFJC6WHhwMSIYZ5Y36UccAjlbYuKCoDLbBCuqgjICkELMcoNSc1waPgi2tuMFIUXHho1FlCWxK5iJ8+VPfy+i5qXUdW8k4g6pz78vlmrLtXso3blvU7JpLLClTJKlgSSCQfDtPSqpuBuWiURdQAUTvcEg6TGNUQcetRP8ADMratDBkAYFP7QSZWfuiZjGD86m/Ao4OoA5D6WCspdRE6TjIww5GDVPb4co0W1ec94mkW9YYS7KwKQSeY2J3FWllzurfZUKUYTDgBg+qZaARgHrtmkaC/wBECupVmC/2xqA0lmtK2qdKgMykLAI9aV46xc0Qber+lcTw48bsrKotk/dZYJ1c/OrO1xUgB1GRBMnSW/tCMI0mCQZEVG9dVdLNKqo1ktOlQuIZx4AQDuTnpzpCtW0GXSuhXZr6KilwNd1N9TAFoYEEqCJMClr/AGQC2q0NJDh1OT4+4Y22ZGG+sMoBGNO010COLiqRpZWHMZgxkEkYIBnOYGcTXM/zF7viq2tAXiGsyryptJD23RGESdSAwDsx8NSV68Fp8MMyELblR4jY7vv3UDcvdLeJpGAelRWwzkZAuuwBJwO90Fmcrzt2LQ0osRqn1F9f4Z0+4rDeEhTIwECvsNLMDLbctq2vD23Cpc5AgyNOqAbbnYHTDK0g5I3ijZUfCrMFQwkhlAjUrXTKaScd+yAu1wg6FOI3oTI2MbKWVpIRVAOpluHUEQZm6dV1zMaRV63ZLCQsBoaJkgObXdagQAREaQByYHngPG2tEzbK48KsRoOhLa8OpaQMFnbu586UpW4UFSSAuQW1KEUyJVnRyyqzSAquHuRmATWJwjKxZgdSDLN90eetwUU4gPdtz/w6vLnBBZMuoTvDq+9pTQL91eYu3HbQrZIXIicrWFDutq2FNxbhXBAt2HXUzLaUmS8AlrrAsZBIMqhkWThg4BBjOk5KySNUhzoY4gnFzlyo/C2NRJ/3JGy25J/tIMWyIgZ0nBxXU8H8MWbJa4wNy48FiSYY+hJ+s+21WAMCB4R0XA+lZt0ZHNWOyLpGFuerNG+NnDRjzpz/AEm4QPAF5CXRscvuZ9BH5i2uMBE853IAAAJJJOwxvneqrgu2g7IrKAWW2QVOpSzglgrRGPDuQTPlWd2+I11b/wBHuLBVF5y0oDHkAvWOfzpPiDxCMQ1vwFoZtWAhIB8QAjmZ8I9K6PVHQVHjOH7xYmIKsDAOVIYY55Ao7bOtKHtz4evcTZ7kDu1uMveMTLBAdTRuCfCBvz2iuh7N4S3ZtratqVVBCiPrPMnf1oiuakXp7DRRbbLcZpEGMTnakuJ+JgqalGuZA0eIczJwBHpT90GZFVnafB+LWJAIyB0/f4Vzsl+XSW+AX7fsEyzWZ5yyg+4Jwayqy9bYMQC0eT3I+jAVqtaxH7jHA8OLCqilrSgwNyFWSQNySMfX5WguAn7rldmYDfYxmRGxIA6VznDfEXDKgU3AwXwzk7DrU+D+NuFLabdxUMHLAqD1hjjl5bV1+a4rC78YcMjrbe6iuWjTqD6fNm+6P1q2QiSQMxIYCR8p/wC9ctxfwhwl9y72gWcfaVnG/wB4BWifaKteC4EqoGsjYaZBBInfGkn0ETnlNZ1Dteh7egtpUKPtEkCOpLHAA9aBwfE2L4JtsCEOmYIBwDIP3hykGKFxHZyfacsdJ1TqIAMEQFHkd+uxoSKZOcbZyTGwB3JHoedSGaw7TpDQpIHOdsjMxvBNaFrS0idQxIOY6bbeVKXg0KbV1rZBEjSLmvM6TqIgHIxG9PXONhdTyGOwA5ExhTu3LHWpAG8HYsYEx41JBaNmOnYiSJ386lY4RTe7zWzAqFa2xLBo+yQGyDkzkzNczw/xjfbi0t3ODupbY6ZKuGnJBYqNI2yPXNXnafaYRGYWLtx9kRQu8bu3JcbwTSDeknvELW7jjxKhUoFQ4VZyImc75OK1Y7PKJOgoTB02yGAwAQO8gRg7gb1X9l8ffNkPdS5bYzIHiEj0J5Qfetdm/FPekjunQK0SylGfrCchJGfwqLd/iG4ZRpR73hlltoxYAeHf7JJwYBB3PKSTgu0y9tbmkgsojniGwVMDBP7in+F7U4e85CMC6nx5KweUYzjGOYo9p0a4V7xSwElW33xvv/kUgtY4yxeBbcoYIKsjIYDQVMEYINT4PsdFDd2Tb1lWlYJEfZADAiN953+RhZCuYY+IDAysbbZ6VUcEOIRgVuW2UAKUZBKMEUaCyNIPMznI5by0tb9m4UIYqxGQNOknkQW1MM+UZpa5w2CHQER4ljUDvO/tgioHjLhVC2mQdR0kkMYIOmMxB3PzrOB7cTIZWQgsSYgHxtzxJqQKWULFUfQ0ksFIHiKxJQyCQIMRTRt3FMwriD/yNGnCxlWk6pMr9rajHiLLkCJJ21A5xmCRBxyofFWlyQzJBiQYmYGxlTGBkYoITWE8QKlAZEgQseF2ysrEgEnBJDVU9n8MbXH3GKllugHVbLHIUzqAyCZGZjB866IWWEEMfMkfPYxMbfnQHIZVZkEghlbmGjwkah6Dfn7VRHuNYjI5fhih2r81g7QxDqTn7SjziTnHXHKttYGSsH0j8P8At6Vzyl8xuULjeAS6UZiQU1RBGQ40uCCDIIxSPH9iK+gWoTSRKjwqy85Kg56flTrA7T+X0NEtNyOKxuxvUGNqYyRHQ+2ZmfeiGhm5Fa70U7Ak1heoisFO0heoByCoydxnHmPf8qO5HM+3OlwYONxUiXeKNpj9mspw8KDmQJzsf0rVWqdx84r2iDgEjqD18hzqSXGOxj8aSIB5e9HskBSATMYnInnmJFe3TyLXhPifibOkW71xQk6QGOkZk+HY56iuy7D/AIq408Skn+9ANo+8mxzzEeleYPxUHIj6j50Rb0+dVxlMtj2Hj/4l21/2fH0IYqB1lSJqnT49v3HkkQTlYxpGY1TMeteci6ZqYvONiCOjZj33+dEwi29U7O+PrQYd9bnxagyuGCsuxW2xWDzkGeldbw/xXw1xhDoAROH8ZnyY/a2xAOM7V4Hb4kzJ36yD+kfKmBcaJ5fSi4Ls92ft+zbuolzGomMzECf6hAIE9DFNDiw5BURb0yAQJLE4JU7LHI58hXivAfFfE2QAt5gvJW8QH/xYGPar1P4lcSR4haMRkLG3uRXO4X6alj0z+ZBcKDnSWImMCBtGkb7n2B5M27j79NwcjyEwDtHT0rzvsP491NF26tsFslkLeuQYHTymuw4f4r4RnYC6pgwDqHigEsQN9IjeMk4msWWNbh3i+JJP2gseYX8RnHKsTigCJDQsgyg8XKZIwJnaJjmKo/8AxTwieHvmeG1EkH6CY3zPKr3s7i7PEjXZdWAPiAmRgxIYyuYMxmKPB8iW+LEnSIG4xE9YkZ+m1RS3bdXUooDNDwNGs4+0NnnA5ztRG7NEyCD7Z+dVfanEMlxOGtFxcuCQ4TULa7FwSCJmBkwMzypmW1YsF4FBphTC7QYAjEaVgERyNRbgkBYhGlzqOW32+8YUYHQUb+XcDcmJOZiRj1AzFRuXWIjABOSZiOcERJq2tFP9G4c3VvEEOh8MMQoJGjK7EkY86a47hzoIDMYgxgzHWcmlQ2lpZVjkdS5jMiSNsVs8R4iV0rz5R8h6U7GjfFcIS0juiZkSM7qTkbmQvyFJDhbgUabAiR9l+kESZjOkdaKvEjB1acwTjLHAE+cjnuRRxwz6ZnO8Dntiefv0pQa8TI8di4gjeCR0+7zrVrtGy2O8I8m8J+TCaIeIKjLEjmCpgbBQc/uPOipxOrDBG8jEb+c0aO0eF4kCQx1Tr3jk5VdvL8KP3Yg6Yn3Ue+k1pOHQ4FqBnbSeZJgDlvigf6XYPoeQJX02+cYq0BDpIwW59DtIG4PSpsk8jsD92NvxobcNCwpzy1Gf8z51Oxfwd49DjqME0WHbYRvP6fhQr7tGzEyORbmJ54xz5ee1DPe6yyKXWdJUsBAxJAbnTyFj93PWR+Ao6nZZloFw9KI/FEMQTJO3IYA5k4zNRt3SAAc4zgNPnWerUqI1DmfnWVNeNTovyrKtH/T5i1VJW5YpROJj7WPMUxrHKvbt5dCsORg0s/DQfDIqZet66vKQHFMuCJHlj6UW1xIbY56Heo4qQQdB8qkKXoicSwGCY/e00EIJxI8uX1qTSOU+n6VoDW+MZdj+/eiW7s0qGB/f5URLhXYxy9ulGkMpnJ+Qqfe0mHnAwOvX08vOim8YAAEVaRtOJI51b9m/FFyxBt+FuTAtPymCK5/XO9TFFm1vT03s3+LzBf6toOw6HSD1JgYO3Ko8N/Fu6GZrlpXBJgA6YGdImTgA/OTzrzXNR70nOw5efmax7eP4a713/b/8QG4nCL3S9JDE4jcj8qqLHbj247pzbbqHYEnzH2Yrmlvxzqa8bFPWRbr0jsz+ItzT/Xt96dtaFVMRsy6cwQNvyqb/AMQUZ1iyQepIGdpPhgjf8eVedrxq7mZ6DApvh7ysGBfSDyI1D0M5+VHTHye1dY/x44AjunCtIm2CZBMEHY5/xVjZ/iayoCyamJzBgAHeBGD0rzccWQYMEYG0Y/I+dRXjlGxyevT33q6RdnsHBfH1hgFYkGJhon/rwJqx4ft+1cwpBPUYP4GvGGu+CcR57fX8qCl6D9ornzwP8Ue2ez2kdpgsVLALG+tY9IkEHnHlT3DceuRJMxtB8pjM/OvE7vGoIXwnz51K12vA0h2UcoAx7iCavaq7vcV7RTVvk+3PbaD61FGEkhpkknnBkgxJmP1rx9O0r6gG1xDMc+HxGPIhiRV78K/EbXOJQXx44KKVYKDqGqGQGCfAI251m4XRmUekhmEbY69PTFEF5X8IBViIyRy3I5nltUbT9PkSKFftTDQZWSpBjMEZ8jP7iuTYncEDeT0xjnMUK7q2mPMCD85oWtPCzyCR1AGPCZM7bbdagvFMFBIDBiAIAiYxBBn5/OthhtPyuv8Av2rdTW8T/wCX/wDt/mtVbWnzA9qRQGSDgwaYNypW0B9efOu+nLYCcRG496MrA7VlyxSzWCDirwja0TVSK8QRv86ZW6DsaZQYFwDzqLX55UIVuKUMGB3E1htzzPpy96gpqeukN5/7fpUlOawNU3M70hGakGobzyO3XI+e9D/mCu6++4+lBNBqn32dvnypR+P1887CBRSI5g88EGpJzkee56e1Y4AaJmhXbmP05mo27cSSZJ50IxHSti5mhB6ISJx+M06Qn8x+/wDFFS/AHl9PTNLsQdprBtUDjXgTLCY2nYHrHWjHiOoU/Igegiq8qTA5b+sbD61l5YjP6Uo67A7gZ8o+VS0KRzn1quttO5/flRHuiMY/e/lUj/faIMnzKkfX6fM7UQ8WYBtHxiCBg5BBkHqI2qpW8eZqf8ztIB57fnRo7dlZ+OuKAhmQyN9MEehUx9Km3xhdZQGZsbFW0t8wBXL2uI8AlcbaoOTsTPWjWuMBEY/Os9J+Guzs+G+NraIQTecsIm4QdPuNx5VFfj8g+G0BkwRGR5AYE/vz5AmhtdIGCB5wDReOHs7NvjZuVoR56j9RW64M8cf7vpWVnpD2rnYra1pjWTmtsCK3nUtINCJrYuUhp7P7FAfhiKa1Vhg+RouJ2VTiCN80dOJB9fOsdKXayKN2E7NYDSKXGXY0deNB3x9aZRo0HNS1UJGnaiA1sJhsVHVWRUSakhf4MNkYNBKXF5yPn/mmga2rRRYtlV43MsNun40dL6tzqJRScUdPKqSrbNXStF6xk5/4rNHQ/P8AxTpB94Zop4iQAeVa7s9M+s0MtnO/1oQnfHGTjb08qIt0jbaggdaK24pSffCNqwOKgwj5VrkKknIqakUAGs11I275WMY6yDz/AH6VNLh6ZpO3ejln5+1EFwzI2qR623tU++pdWNSN3yNIbFwHp71lD70efyNZVqJRURaysrm0w86g32RWVlIE5VG3zrVZShrwx8qEwxWqyjIwMDIoNwVlZXNpBTVlbOBW6yt4hI1o71lZW6y3zrTnw1lZUm+zRhvX9Km9ZWVnE1tax96ysrozGHc0SJGaysoQLDxRWP8AZrKystC3TgegqC1lZSE1rGrKypBH7Qpk7VlZQqNw5o3Ejw1lZWh9tg1qsrKwX//Z"/>
          <p:cNvSpPr>
            <a:spLocks noChangeAspect="1" noChangeArrowheads="1"/>
          </p:cNvSpPr>
          <p:nvPr/>
        </p:nvSpPr>
        <p:spPr bwMode="auto">
          <a:xfrm>
            <a:off x="4991100" y="304800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eaLnBrk="0" hangingPunct="0"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it-IT" altLang="it-IT" sz="2000"/>
          </a:p>
        </p:txBody>
      </p:sp>
      <p:pic>
        <p:nvPicPr>
          <p:cNvPr id="61448" name="Picture 15" descr="http://t3.gstatic.com/images?q=tbn:ANd9GcRjfVaWwcpDSoA7Giwb9WcdruLx1sr7qPY38C_IKi_O84VevxlhC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532188"/>
            <a:ext cx="4449763" cy="3333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49" name="AutoShape 17" descr="data:image/jpeg;base64,/9j/4AAQSkZJRgABAQAAAQABAAD/2wCEAAkGBhQSERUUExQWFRUWGBwXFxcYGBgcGhgZGB4YGBwXGBcaHCYfGBojGRoYIC8gJCcpLCwsFR8xNTAqNSYrLCkBCQoKDgwOGg8PGiwkHyQsLCksLCwsKSwsLCwsKSwsKSwsLCwsLCwsLCwsLCwsLCwsLCwsLCwsLCwsLCwsLCwsLP/AABEIALYBFQMBIgACEQEDEQH/xAAcAAABBQEBAQAAAAAAAAAAAAAEAAECAwUGBwj/xABAEAABAgMEBwcBBgYBBAMAAAABAhEAAyEEEjFBBSJRYXGBkQYTMqGxwfDRBxQjQlLhYnKCkqLxMxUkstJDY8L/xAAaAQADAQEBAQAAAAAAAAAAAAABAgMABAUG/8QALxEAAgIBAwICCQUBAQAAAAAAAAECEQMSITEEQRNRIjJhcYGhsdHwFJHB4fFCM//aAAwDAQACEQMRAD8A4nTugJlnWUrQULGRDPywL7YzSiO17a9p/vky+QEgC6BsA351eOQXHlOSuke3iba3KWhRJoQEE6UGaJTrKOxPqRFUpHq8GaGlPfYOTdA5vT0gK16TlyVKQpytJKVADAgsQ+FC+DwVCUuEc2WajN2XXIXdxlze0n6UdS/kGgVenFnNuAHu8Vj0k3yT/UwRvd1CuCOcVpFRxUo84iJoi0ej82K+r8kdKlSdowvchieEXSU3klSagVfDbt4HpHOy7WWIBd0hPIHBvLnGxY7WQkpJ2jZgDU7nUT0hn0yQj6qXkgu8xAzL+WfCLZaXDuBS9yjBVbyVkuRkCGcBwc9ofrBMnSrEhjXFsAA5Z4L6dIT9TM2lymzBzo+eEPZ0gnWG1uQV9ICTbwaksxDbwAQPIQ/39JUCDqjHyS/CpEKsSQrzzaqzb71gyMQ5feSG94Bm203VDHXc8HJIHMkRKRbUkNhhXZSo6+sVpKdcZmo8j7GDVEQYy7ypYrix5lvQDrAS7FdWwoK04MfQ+QjWRJu3Vbx5MYe0IBWljifY/SGUhkRkWSiOn/kB6CLkrYHIsw4vT5viZIYEHe3WM20WghbE0cjzLeg6QqVmSs1pBIwwd2yq3184f70S9WbD0Hm4gKz6Qxc0byLEeoHKKkm9MU2Cm86Ebq+kCg0SnTlFwKYNj/MOYOrGxKtV4AMzEHqB9BGbZ5N4vmQH4j6wWdVQzGr6gEdCnqdkBmJo0bLWAFJqCQ4oSKYtjQjzgodn5AbVf+pX1iSKlx+2z0guzrfGJ6V5DKcltY1n0NZ0sUykvvF7/wAngxclRSkIUJZCskJUCBilqM4IwL4QpafX94KSA5DDIh9oG/1hltwBtvkp0loiXPSyuRzSdx9i4McHpfQ0yQplh0nwrGB3bju9Y9GcZ03/AD0gbS1lVMkzJYUElQYKKQoDPWQcsnFRiGLQsoKRSGRxPLVoaIRtTOy9qQklcpwCzyyF3hjeCU6wTxGMZc6zqTiCOII9Y53Fp0dsZqS2KWhRJoUaxtiapsVlURJhiqFoaKJPDiIAwr0GiqR0fZiYJaZs84SUqm80JdI5rKRzjzdUwkuak1J35x3nfBGjZv8A909Mr+lAE1XmEdY5K02J2utT5j9Y9Dp4tQs8bqreR0AvDgxBSSCxoYcGLo5rLQYd4qvRMGHTGTHiyXa1CjuN/wBYrhiIwQ5E0EOInf8ARoz5UxleRg1oKdhTsulWg4a3PPLHOkOmcqpJxw5McYoBrjy94mlNcMsfaNQxpS7fuxfDaXb1HSLjbPp6B/J+sZSBUfMjBCZRIcNl5lh83wrgg0ao0s7XsBkOY9CDygdWkFPTCmT4Buf7xKVYdUk4ggcQS3KCrFYgXBy/cesTqKGVFUq3qAzFT0+ekUTZpNYKXIYkD58doZNmeGSXIySBO8OUaNhs6yL28j94vsFkSxDZivCn/wCoOstnukitPWn+uURlLsBsETNa89Di/rhEkEq3n585QSNHm9xr6wbZtFsQd/k5SfIwuwBrClsvnxo0JMqsWJsWfkcaHHpBkqyFxrABsCl3JZiFPRswxd90JyYhKl/OEFJRt4fPmcWy5LRYBGoxUUkY1HzHdDiW1RUbBiOG0QT3GY6fT6RBSbodPhz3bx9IwCKQ1UVGweqd+7OJaLkzAVkrCgVEoZLEJOSg7EguHGIZ6wPapSFK7lQJE5CnDKukBnZY8JYu1DmI3NF6PYC45ugUJclqVJxJ27eMYWTAdPfZ2nSBRORM7mYBdmar3ma64yIqHzDbIUdfMVLSEq70Sr4zKRebco4h/SFFvDXdCxy5EqX0PmBoQSTlB2k7AqzlAmJZUwXkhw93apsMDTGkc9pLSqwspSWApTHrHFHFKR6EuqjE1CgCqiE84Gm6UlJ2qO4e5jE78nxV3xIpBiywJckn1cpL0TRtOnjMSmWNVKVKUM6rCEl+SB1MQTado6fSM1UsiJSp7UNR6cI6Y+iqicet36RqzJaVjaMjsjLtFmKDuyMEy1ZpP0O4iDZShMBBFcx7iHtSC42YoiwRK02YoLHDI7YikwUIiwCGIhxDLVDDlJFRGmYCskt1PkPWDirdTcK18zGj5gh5iSk8onxwyiN0Cm3jBFjkBR3BvQn2hroqSkSyVCmxxuzHSNKy2ViRvFNusk1gix2FlHk+5y/rBMwELcbfYNHPKbbAWzUBNMyQTyrF9nQyCc2J66zwNNm5Zhh0b3g42UqT0HSntEWYostn/ECsnI64e0NbZTLOFfansI0bFZ2SBniOR/1CnaPKiSRi3mzxlLcZMzbJLL9fp84RsiU5BzYHn/uHsmj2IPWNWXZNkLJ7mYJZ5FXPT5yg+TZeI5Ye8FybOxDA49A7v82wQizMXqeZo27DpAMBybLeSCpLbUkgjEjKlRXnBQAdi1fN4u7qjpLPV8Qdrj4YkhDuCK5pyI2jaPSCYrTKIoHI2Zjht4RalAxFd8NcuNiUmgOaTsO7YYotelECVPmSWtC5IJmSpSklT8nY7aYAsCQ0EVsInz0y0la1JSlIcqUQAOJNBHG27t3LtUw2SxqmBc1JSLQlOqhVNYBr1w1SpbC694YRVo/sVbNKqE7SClSZGMuQmim2gHwP+pTqIOADR6j2f7IyLNL7uTKTLS1WFVb1KOsrmYZRJuRzHY7s/MsdmRLmzDNYkqNWS9SlL1IBcudpoI7SZdsqTOLmWEkrugqIADhQAqdnTfANt01JsCVm0lkpAIYFRINBQbcHLDfHlvartpPmGzWmTMULKF3kyCQLplrKSld3xuBngJgEC1HdlceGWXhbfX3BekljTc1c2QCgylFBQpQIuqZSVgGiVKV3jgU1RjjCgFejlWabOUgkBc1UtksD+ESxU+0L8t8KIar3Z6XiyxehCMWlw3Zl9u5r21v0S0A7gLy25kjpHnU2beUScyTHZ9preJsyfPQFAKAAvBj4Qkeh6RxDR1wWx4z5Jd3siIJEKoiYmbRDA29xNE4Zw65D4RUpGYhS1EYdIFeQ2rtIQdJguTaXIaihh9B9IrRNCqGGmWM5dI1+Yar1eDWuJmoY/wCjGOqQpLuMCxOTxbZLaUHWfYdv7wZbDeSJiDXA7xvG7ftil2Bu9zOvQyUlRYQdKs19tUDgGjRs+jQIZJvkbS2BybMwYfN8XiQdzfM40pejXoz8ovGiS714Zf7h+B0jIlWRSsB0rujX0JYaOdp9CH840bBYGLfMIPsNiZqUOPk8RyS7GKLJZ9ZWblx1P7dIhOs7FzU1/wDEfTzjXkWE3jSjbItn2Bz19vrEFyFHNpkuaUO/943rPKVd+ZQpFlvDw3k1qARgWwVvEaNmkMnZXAOTiwoz+TQ09xmiEqzOzU+VgqzWRg3ykXolEZHzgyTIevzpEqADSLMwLjhh0gkSKUr82iL0IbxBhgCMOB2RcmylPhH9OSuGw+sajFSEPTAjL3G3iIr0j3yJKlSUpmLDXQslIxDgkYEh2ODs8Gy0pWSGULrG8UqF0qfBWCmaoBpR8RBsqwTbynukABgAXzvOXYpNGYBq45MK2Z8iQopSq7dWoAqQSDVnKXFCoYOKFokhIWogXgUsbxSQBeBZlEMoUIUBhnlGxZNAJcrRQrCauX1HZJ3pJMFkSkJKpyky2ooqIAvDY+0Vg6bEc/IxJdiX+J3iUlDtdDvdIF689HvOQRk0UdnuxcqxBZs8sDNSiSSpIcgOo+EAlhBs7tlJlWYzkJVOSFGWCBdvXQC7qZwxZwDhujkNM9vZszR6V2dYlFS5ktYSC6WuKCApQcMleI5GBtHllIYck2klz/HP0O3XpqzWVBVOmBCCLyHxIzSkCpINI4btH9rU0rRLlJVZEKr3syWVLKC7LCW8NPyu+2MCYs2qwSDMQykqnIBdaiUgy1XnUSaqWvdsZoAsugu6bvbwK7p1i+qWILP+k0DxKWatkehg6KNKcu989qdcEtCzZ0ydaFrPepmSZoXNXevMkd4lRBOq6kIDKfECCdFWVMoWdBqFKXOrgnvUBIS27uwX2qDCjxfO0oiUmYnBJCQgHNirWutjhrNzjEtGkCtIJZpaQASwLOEukE1LnJyBueIt2yrl/wAr8tUGydMGUi4Eg66lVriEDbi6Sdtaw8Ys3TEgJSBevub5cFJFLt0AODi77mzhQ6jJrt8/sJ4cXu2C2KyhdGcOSxc4MHJP80aE3s/LmoZSWqDeArQAM+xqfvHSfZRoGXahP7y8m4JYSpJDi+qYTQgpNJYxB5R0GlOzPdKASpMwFTB3Qpq5pcKwOyPWxpadz5zPalseOaS7KLlkmWoKTkCatvy6RhzZJT4g0euaX0WEg3gU7zUf3J944rSOhQpY1gA7vQ0o7b2gPGuwscz4ZytzZETHQWXs9NnTEou0Aa8lDOHUpyaXjU1JwAGQiyd2PmJmXVTJUtJDpVNWwNQGJSCEmuZZhUxPQy2uJzqS+NfWLkzFI4eUVqA/1URJE5Sc3EIyi2C0LRMoaH5gYqVKVKdqjP8AcQOtSTgGPlEpdoU113G/2hUq4GtPk2tC2lJN12OIBI6B8dvLfG/Ms8wAKloSo3gDeLFjsJpzO3OON0IP+4lMHZaS21i7eUeo2aysWIJTlTFKg45sRzimqkVg7RQiyDC9XyPD6QZK0Y5wIPHHg/ofONCyaKc64dmw/MDgrcWY8Y25ej0nVUHIqCwAUMQW+YQjyjnPWewEGoA4Z8so0ZFhMbMmw4A1eiVHF/0q37DnFydHlO8DxDMb07toible4GZEuxOWAOFTSjMwNXcuWpkYsmWOqQSEh6uCXoWAL6tauXFI2laMFDUbFDL6jdBcrR5NGZQx2HeNxhTakjnl6Ee67quqCg6lCowqDUbi4g5GjUkMBUYg+IfNojWkaPKS35XYp/STg38Jg5WjGIBz8Kth/TwMGmxXM55FjbxVG3ZsvAY8YIOiqu905HbsChmN8alpt9mlpvqnyUlNCFTECuaC5x3Rm6f7b2SxhSZyZpYUuocG8AQkKJABY5wdlywxU5eqmESNGKzS+Sht+kHyNEPgaM6T82RyOl/tImIssmfZhLUJiCr8QEqN1SkfkWzhq41jmLd2zm2rR0ta1KRNM2ck92SgOBKLgJNU67MXzhHkir9h0Y+jy5HHspXXwT+x6fpHSdnsyDMtJuBylTJUrWFXZILBiC52xgzvtHQLJ39lQJie8XLHeEoogJVgHfxUdqCPP7BJnp0YhCykX5q5qHIBMpSUIvFql1hXiqydjRd/05EiwyJbqJmhVpUzAXl3UJSCRhclvtrE5Zmro6MfR4lpc3dtpr3X/Rr2ft/OtNinLKjJmCeE/h6gAWgkAFyVeEvh7xnaKtE9ej5gWm8FT/w1EVmAIWJinPiYhAfgIRnoTZJEuWED/kMxxUrUQA6iAFkIo7lnaK7RpJrPKQTdErvHIUC94hRUQBTYGP5YR5G7LQjGGlxXDf7bk7JovurCm9Mu9/NVNCa6qZaTLbGpJIO5hE7bZZcqyWZAS99K5qy5rMWUpc7NVDNGTP7RyzJSApcwSnZkaqQpqXgKOp8TmIyZnaFawBLlpTXF3UXrXbh5wHfLGjGTpLs387+51Wk9LDu7OhAUyZCZeBSHSpTspWKXcOxFDgY5rSPaJLuqbUAJAlC8pgGCe8VQBhkYEFjXM/5VEjZgOkDWrRS76kh5cq66SLusqlFKJBSHeodqUMaFSZHLBwj3YLadPqB/DlBL/mXrr86DpANrtEw1mKUSRgos43JxblFq7AlLvNJ23HOODkUFHEKXdAZKDxUfYbo6VpXCOOMMsnt8xpEl0gt+26FFylHItwAaFE3d7HqRjSSfJ639k1mUmz2iYzBU1IB23UFRA4Gb5R0sxJmKBegJJPBKsNuMcn9mdqUnRyw5IVOXT+VEkBtlRHRWGeSS4a648mPvHox2ifK5N50b+iLOhKg912L3mel2lcx7Q9rSiYoBctKtVLAhOalYbKRl2W23Vuz0L8GMFi1oVMBDj/jZw5oTmNxMa2ClRTN0RICFMm4SMQo0BOFSRHmn2uWKXLsaChQJ+8MMLzXF4tkWEejLtjgguAwbmSX35x5r9r1oeySBtnKPRJHvBb2EXrI8nakM0TWlkjfWIRE62qEIlKx6+kRESl+xjGRudhbF3ukLOjavLclR9o+gbJ2YNxIAIIdPIVHkW5R4H9n+mPulvlT+7EzuwtVwquvqLBqxqxJwq0eySPtYXaLJOnypaZCkTUSwFfiAula3NE4s26JZGktzpw4sk6UFy6Ols2gCpnDKSbp/lxHuOUXjRaZYaYUpCCDeJAFxRapODKfrHncr7R7TaLFaZk5QQoTpSEGS6CxTNViFOS6R1jN0H2inmzWtdpmTJqVqlIl94VKBP4qlJSFOPCEkgUwiLnFXR1w6PJKtTq3XuPXzIkhQSJiDfGAUkmgJCmBdt8ZVq7caPSUJ79ppUEBJRNBKiQLpdFAXxNKvHkXY+zql2xVrCbsuRLWpVUj/AJELloQK1JWocADEtE2H75bZd9V0S/xFKFSESmUc8SzDjA8XdJLkf9ClGblL1fn+bHpemftJk2FUyWuzTFhKlJSpKkMWLMQS6fOBZn2hq+6yLTZxLT3iV6s0FRZKym46VJYgg1rHm2mbQu0zFzFXnmKKmulgVElqnAE+UbWndEKSpFns6VKlSkhKGUVXiXmLVq4vMWrkBE3mlp9p0fpOnhkjfDW/7fc2dCfaTPtYtgn3ZSkS0lJluhgZiE+IqJvVoXyMZGiO0VtmaRs7T502SmYCtKlrUlMsHXWtmBupcuXy3RUtUuRZBKWRJmqmlcy8ggkAFKEXmwGsWOZds4q0fpWVITNPeS5neyzLZMxiAogljdDFhAc5OSfsCseJY5QUd7de7Zf2CaVsC7ZPQiWkImLWEpUXTU4EkB6bd0aHapZnTCkLvAAIcAkq7sCXe5lL84AsWnpSFiZLTOTMSXB/DYZYvTpGfO0zMWsi6gjB1IYucaJUBE0tqOp5JPI5xjyq/PkdVp/RSJYRZpaFqRISEpLqIU7zFHVDf8i1ZYNshaT0jLuSZSZokoTKQkhSSkXg5Uo3QQ5JONaRxlttEwKSUqKDV7hUnZsMEW4EyxfUpVQdZRLnmYZ/UnHHNqKvg39IdoJYRLe5OEpAl/hrYsCWZ3fFyWFSaRnWjtCVIPcpmyykFrywrGtcHHKBJMt5ZYew84pTOSkG8oOcgCSObNASb7FF09Iiu3zpoUFrB1TglIrxAeBJFlAU2NCHxd90T+8JD3Umr1L9Qnj6RULWQ5BqcSKHhFFBlNEEEyZFzkrMb8iTshG1AElLVL4YbgAeEArtD4+bxUZxLfNkN4d8iNxXBoK0srb5t6V84BWSuqnJ3l/mcQA+fBCJ+FvcmHUUuBHJyHAG755xIqA+b97GKzMyx3V9m4QyZZq4PINDC2OqYcg/X2EKJiUTgP8AL94UYDizvex9oCNGg/qmzANtAmNrQ1v1ltn9cY5vseyrClKl3debdF0EFWrQawamZpSNLRk1V80IcElk7x9Y716p8hL/ANGbCNJHEKOFa4j6Yxr6P0gFAF8bleStp3Zxw9ot5vFsGdt2zbBlgt6gKE/lIBAY0VtIyeKQpO2CT2N82oFEz+WVXMO+We+PP/tRtN6RZwzfiL50TWOssyiZZGsXTKHMFvnCOP8AtPW8mzhjRa8Q1WS7bonLgEPWRwc0aqeHuYrmIYtFs0fhoPGLtJWdiDtSk+QiKO3I90AiJI9jCKWAO2En2jAQRoxREwNjX0Md9NsBTYpCJaSe8vTput+Z7iARldQk81mOE0PLvTkjjk+ROEbMiQErUARUgF2GrQneHbnhHNmq6fkez0OOcsSlHtL+Dr7fYSmx2ZDCXSYpboIvLUpIcFmUUoCRR6HYDELTPlGxyJJJXcMxQ7tTupRD3k0u6tMcjtjnrPKCFqBUyRMLOWwJDCtKF2zujZAtiBuqCplQFFOuHvHVqSX38QI51G97O7w9NKfm+62/LOlsmlESrPMRLSVBakhSVoADh7pvhZLA1ZumMU2HTipZKky0pUB4kqWHH6SHqDmI5+wqVW8aAE4uSS1TWrV4PvgtKnOL8AT6tthZJxdI6sOLFOOqSfxCEaWnk+MEHIolqpscogWe61lSiSp6nB+mcSQkipYbHPqBURMIG1ycgH6En2hal2LrDjXCGUkMHr/qHlyios4SGz6UeIGanAEl8K/+tIqStQqAR5QyxvuJLTVIKmymYumpZhw4k+sQBulzt9shQmBJk47fP40VKmEZnzh1it2yWqMY0wydPvGtOghLthbIb6P1gC+T+5H1h+6Ow8g/mIooJE/Fr1UXLtRVvo7kU8oqKtv7dCIgJLbBxBHtCSkEOCDwI9xD0ibm3yOVxUZhILZbf3MXps6iPAryPOgiPcsNa8P6R7mMK7ZUkB39xFnzE+w49YsRKTkpuKPoTExZv40cw3qmBYVBg93h5nziJCnwDf0iCTZzkUHDNGfx4RkKDOE1cCicqvh5xrG8NsoSjrxT9YkpI+K8vDFZtYB8CTUYuMcmBZotSqj3Es+w+rxgRp2kU/eE/of+o/SFFhQBigf5/WFGF0z81+fA7HsLaVGygJlrWe8W93+ISy2BI/eOiRJtRIKJEygI8MzO7ndH6RFP2L9oUSrHNlrmol/jum+WBK5aaO+OpHVn7TbCE3l2hCSCQUhV4hiRS67gs4IyIjuT2PkpQWo5SZ2btyiT3CzuvNv/ADKFIqn9ntJEqJsouqu+GZLd0vkZg27co3LZ9tOj0jVXNmHYmWfVV2OX0r9upJAs8kgPrGYU1TXVADhJdi9cMKxrBoNewaGnJYTJc2XRNe6UoAg11pd4GOf+07RKjIkd3emKExbpTLW4DUJBSCICtH222v8A+OXKTvUCo8mujyjEtn2naSmv/wBytI2SwlDc0h/OBdhWOnZmTNDz+6SO4m0Jf8Ne/wDhielFAoAcOEhw4cUAIaAbZpWdNP4s6ZM/mWpXqYiizky7xGbA+3zZAqisrlXsK5tAmtCH9cogkhmz9YORZnSwSPCNZm1nDgqNMHgqw2JISbykuNz+bVic5KK3L4sM8jpIz7AooWFMaA5HMRvzpyUFIUglbOvxAAmoSBuDOdp3QklCQkli4SoChAZRCkrIIKaB2AJqIrnEKWSVeNlVOClAkksHYKYxBtTdtHr4FLDDSpd7LbSyllSQwoTUnWqSRsD4VyeKPuqc1VLnpU/HiIYpLqDhio1Ljw3eDV5RJVoZQWKAhm2kGhAy/aBpR0+NfKLUpCQ4fG7xqK1YNviwyi5AJTkkk0Jz1fbOKJaiCpJIZZVSpCErSatuJFN2+KrqjK7q8CQKnEUIIAORNOmMbSjPPKuO35+4X3axTvA7Zjdk2PnlFMuaRMQhaXc3UrD1cs4BFeGNIaagqCUhfgUFKVVqBsTsqd96gjSsxSqUurqSMcCTUhsg2Xxtshck5U2tq+P1B7beld2LhZdQQ6gRmUtqqI2B8YrW6VC8QAQydhI/iGBbIjnA4lTJt3XOocFLUoJd3LlgGpUDZmYut1lM6W4NZahgGBvk6qRuyGNTDNRvYljzZXjc5eew02WlKdZyCQ5Jdn3HJ24QnSwutVgAC2NMsP2glGjSu/JCtZSQKklrrPzJADZAb4r0dZClCbzEJW5OV0ApIG0qNB/K8KdCvXoS7ftv+MpXMJvJSFXw4uqYlwagPjgYnaJDJvULB1MwLGl5JFCHbLPMQ9vshROCwS8wle4EsacyIIE3WmoAvOVJSBhrpUOjxgQkppu/YDWWSCjVVfAxBFRxGQ3jyiz7vTVSCf0MxOeooYncXfInCMnRNpVLXWhT6YEe0aky0JIUEksDqZGpw5ewjS2GwyjkgnwQs9xfhN1WxRHkryq0XspJauw4g5YtXMbcTGbpGymStLqvCYkKBZiCcQeeewiDLHfmEDvGoUi9eYBjSgNalhvjNDY56ri1uiuXbCpd0ISvY5AP9wugn1iUxSXCShaS9UnEbsKk7WiNj0QtMyZfoqgSDhrVfcGEGIUCLqwVJ3+JCdqDl6HZAY+JTcbe3OzMe0WdfiuKuggXmo53wai8mgNGctUdDEpshckCZLVfl5HApP8AEl6Gprhvi2VpREzVWnXVisYgYmhUB6RmLjSjJ6uWVSrWxe6h8tVjxo0TNuF0gpqTWiT7AjrBC7EFEXCFoGJpxbGvKM9cmpoUtl+xgHRVcBM60IW2A43/AKmGgRElRwYwoIPSfb5GMqU/HZ/uJosUxb3Za1EFjdSo9WwMb3ZLtD90VOVcvqXKKJZ1LyFuClbqSaCtAK4GIWrtNa5iitU1lMQ6QAWJdnA2gV3COtbnyXg5HwjIl6AtCiyZE1R2BCj6CCJ3ZqahTLKEDbMUlJ5oJv8AJoInaTnLGvNWd14gdBSB0pA3dIRzaOqHRN+syR0TJArPvHZLlKI/uWUekU/c0DArJ/pHkHi66PjxK78b6wuqR1R6PGuQX7mnYeZJ+kXplsGFBsESEnr6dIfum3c2fq0Lv3LRwxjxFDXNrmJAboYSXwfk5/bzhzK2luJHoHgUVSY7fP2yiVz58+kMmW4xURkwYecIyzgSANgJPkI1jafYT+evEjHYIkOj0+AOrzgecsJw+jxNKTkHfmeULYy5ouusPrQZZCphsaY7hQCu6vpD/dj+YhHHHoHPpCSEuwBVkHp/iK+cLZVx8kXWRTkBn2Bgw4DAmuJ840pGkJUlKhdvrPicavMnHzgGfYzLJBWEihoQVO2AarjeYo7xKRqiv6lVPTAeZgciLBq3l9h7RaVTCfCgYmgSM8BR8absIjLtNxJCSdxwNQXauqD184t+5KmLLvhVagW4l8eUSFxAoApQ/MoCnAYdfLNrsssTe6+HkvcQs0soBmKLatEuxIVRsKJIbZjTbA5nKLk4qpwH6RkKDkBBs2zrWiYsAqulIUcSSXLAZ1H+JgjRujAwWs3UuQUqA1uIowfLPhGsTw9T043v3+5bapExZk3FMAi8VZBia9AG25RKxlKp8sJDJF4gHEkvVRzPiMVzrSVaoDC8/EilfIboO0NZEoWJizdrioMAhIoXOOZwzibdAyxjih4cd2wDTGiALQCB4wBg4DnxFj8aKFyUC1XUJYCra2QOS6vGiZpmWmZOa8hLplrl4tUJzobrmoeMzRn4loUXJYF71W4nYz0h+QYceiEU+WwnT+hlTZcopAdKB0UAQxPPrGOLMuUQFguRRgCTsZwWrHdSkiZLmqS/jYPsA2c45LTpWkhKykF3AGIBBrAi5XXYnm0rNJ99g5STNlhQBStLpuhDuMyVJ2783ilhMAbxKLJ3JTSAtEW1KZl1N5IXqlTg8CxDO/rB1qWJcwlK7xNBUEpVy69YNHbCalHV+5CRaChZOQopOIIwIY4gmBdIaMCkmZJqj8yc08s0+kac+zX0pQhrwD8jk+0mApdpKKDB3IPp69YKGnjjNUzHlWpSBq9WBP8AqNaz21JQBMTLFHDUJfAkgUeKrbokXO8l4VvJ2bSndujGUks7w1JnnuU+ndPf6HSSbIwxTwclubVhRkSreEJCaqpUknHYNwho1M7Y9VhpW6YOOA6j6RINu6j6RCWs0+giYmH40NZ5caY4I2jqf/WJP8ZX7QhMVthd4dp6wNRZL8r+yVx8Af7fqYkENk3EpHpWKwknImLE2Y8OJAgah1G+BUzI/wAj+0IKAwfkEj6xJMgZrSOp9BCIQP1K6Ae8C2PpIqmvk/Ek+8P3hyYcAP8AcOJyRggcyT5YRYibMV4X/pDAdMIUZUREhZqQ29Rb1hxKTmvkkE+rCHNmP51JB3kk+UOBLGZWeg+p8oBTR5/MqUEP4Xb9Sj6BhBCRMKaaqf7U8tsQ+9MdVKRwDnqaxXMnlRqSo9TB3B6Ebf0Lky0DE3jsTQc1Ee0IWsjwgIBzGP8Acaw8iwrNSLgzKseScfmMSWJSTqpKt6y/QMB6wGUSk1aVe/8ALK5NmWsOlNP1EgCCZaJSQH/EWON194OI6c4qmWtShU0HIcKekUSpt4slh/ErLf8AHgmbhHnd/nb7hE+1knWPL9soplkkpBSXJe7gSBlXac90XydCTHCiU3CX7wG8KbBiT0g6ZpQIFxD8VG8ona5onlhGbMozy7y2QRMlSpabsxIUS7popia0mMCC+wc4CtNqvlzQAO2wJyH0gWfNcjaTFSp1WAcqLAfwprU5DMncYFDZM0MUajsHIVRvzEOf4QanmaJ/oUco1dN6RCUSJSUXr8oChYuSUkAVqTWu2mEZSJdxClCpGsSc1cOjD94v0fOK0GZOYgBkOAFZuQoMQBgGOL7IVbs4ceF5JJvl/Qstg7hAlpmM1VAgMScXUKmtHwYRVoGzKCDMVWrBi7sDXeKnpGVbglRuoKgTgKkO+AzxG/GOjkyhKlplYnMg/m928zD8I74LVk2W0V57HSaPktIRQC8L3UljjsaOA7ToPfqONT5GPRLGt5csVcJCcsnA8o47t5JAnKODsQKuzAV30hIvc8i9WSTfezAl2+aPAVgCguO3lnG3bNIoUhiAFEBQDNVs8459VuUAACQBg3rx3x0GjbbekpJcmoLuTjm+6KtHo9LLVJwu9u4tGWoXVTDnX6CBrZYl1m5EuofpfbtiKpwvlASzEENgxwp8wjVnLHd3TnRox0xWpUzLlWy6QGBTnxgbS2ihdvyvCa3d2ZG4bModKCCUqx+V3wbKtASkB6kuN0Gu4koLLHRL/DlVCFGrbNGG8SgODWjU3QoazxZdLkjJqvkBoWgZHr+0SE9P6RzJhd5L/R5n6xKVaJQIeW42OfWFKrb/AKj+fAZNqb8qecOLUo4eQEOLaB4UJHIQ6tIr2twgUU1Jf9/sv8EgzCaXuIf1iYsisyBxP0eK/vqyGvFjiMjFb7Y1BUo+1/nxCe4SMVjkPrEiZaTQX95cDpSAxBUuwzD+Vv5iB5EvAoaM79WP8i+9NglI5CHXbVqABJYRL7gc1pHAE/SLO4lAVKlEbcD0wbiYDosll93yBHcsHJ3VMEJsKziAlv1GvICsTFuIogXRup6YxR3hObxvcHTFcu/d/Zd92QmqlXj+kOBz+CJKtxAZLJGwU9MYGJbE/XpFa5uynrBq+TPJGHq7fUvKycTEJk7Z5/SLrPo8LA/EF84BieTir8jBlm0BUmcq4kZBio8GwG8wOA6cuThcg1j0f3tAs3zgLpIbeQadGg2zaORJrMZatjgoHPBR8t0Ez9IIlIuSmSk4gCp/mV+b0jEnzyo16Rt2X8PHi3lvLy+5oWzShXTHfs3Dd9IAK9bfFRXSkVKmMHjJEsvUPllq5lXzNAM65AfMY0NH2MpcqAeoJegb8oIyBFTmRsFR7FKCSVLooYtijIpT/HkT+WoxdtmxrlTAUIvgsaXXAoz6uAHCFna2RyYoPO9b47Lz9v2A9Ez5s5RBI7seN0AjcACMT7PD6SlIAvOUDwgO46E4cDF04TJSLgSLgxUkvX9SswTvA2RhzSqYyU1JUAPP5yhkkztk1ix+lvI0+z1gPfGYWIlodJG0uAdxxxjYVWYPykB9704VxgKzASZYQC+a1bVbv4QKDrnBdlJIvHM4nZgKnGFyPYdY/Bw09nLc3bHaCwFG3xhdrJqF1Kg7MBTEco1bOXYPGZ2hsoKCSxIBNccImtjy4L07OUl2pCEjUStRqSqoGwAYc41tGTUTkLBQlCU5IKgSTmwLeUc7MSDGr2dLd4MaA48Y6mivTZG8qg0q+H+hv3eWhiCRlrVfPHLPKL7Mq8tzlT423CM/SJC0EJIJcHHf9D5Qbo5LJECtj0m1GelLYI0ygFCVNrJP+OY94xJinMatstV8lKdlTGSAQWOPtBSFyeYRJm0rCiqFDUFZGlRjiE0KFAPnkiyVKKiwg/8A6OwdSm4B/VoeFCtnpdJghk9Yn9xlhvGeYHzrCuSx+R+JJ94UKEbdnZLHCHEUPN0gE0Qm5SrZ739oGVaFHOGhQ1HI8s703sVFUSSXhQoKRK3Yr/z9oeTLUtQQDiWGQ8oUKMLbborVLYkbC0adg0P3iDMUpkAsw8RPOg414QoUKdPS445JqMuAxU5MtJCE3aYjE8VHHyjMm25RwpChRjs6ubxtQhsvYVAvESp4UKAcbexGbMYQXYbLUF9YpCn/AEhTsE/xfxZZbYUKDLaFo4ZPXnjCXAVa7CRLowqAGy2RrSbOLPLuCqj41bSPYZDnDQonj3R7fSQUpNvsZlvtxATdcEE1grQygoLm3ReGq+29iWwdqPjUw8KKsyk5dRpfBG3G8pIZnNd/GNCRJYkbDs2UhQohk5QvVeu17gyWstQnDGMbTXehJPeUaouisNCgdzgxxTtmOjSPchkIS5DqUUgkk5BwWHCDrBpzvFXFSZSgQSXQBQVxFYUKOukLjyyWRQ7XXCHm2KWVOE3BsSSW/uJidpkmWlwXScKMen7w0KNwz1544xVxVCskrbxPzZD6ZlC6lQxBx2j4YUKCTfqfAAJhQoUVpET/2Q=="/>
          <p:cNvSpPr>
            <a:spLocks noChangeAspect="1" noChangeArrowheads="1"/>
          </p:cNvSpPr>
          <p:nvPr/>
        </p:nvSpPr>
        <p:spPr bwMode="auto">
          <a:xfrm>
            <a:off x="5143500" y="457200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eaLnBrk="0" hangingPunct="0"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it-IT" altLang="it-IT" sz="2000"/>
          </a:p>
        </p:txBody>
      </p:sp>
      <p:sp>
        <p:nvSpPr>
          <p:cNvPr id="61450" name="AutoShape 19" descr="data:image/jpeg;base64,/9j/4AAQSkZJRgABAQAAAQABAAD/2wCEAAkGBhQSERUUExQWFRUWGBwXFxcYGBgcGhgZGB4YGBwXGBcaHCYfGBojGRoYIC8gJCcpLCwsFR8xNTAqNSYrLCkBCQoKDgwOGg8PGiwkHyQsLCksLCwsKSwsLCwsKSwsKSwsLCwsLCwsLCwsLCwsLCwsLCwsLCwsLCwsLCwsLCwsLP/AABEIALYBFQMBIgACEQEDEQH/xAAcAAABBQEBAQAAAAAAAAAAAAAEAAECAwUGBwj/xABAEAABAgMEBwcBBgYBBAMAAAABAhEAAyEEEjFBBSJRYXGBkQYTMqGxwfDRBxQjQlLhYnKCkqLxMxUkstJDY8L/xAAaAQADAQEBAQAAAAAAAAAAAAABAgMABAUG/8QALxEAAgIBAwICCQUBAQAAAAAAAAECEQMSITEEQRNRIjJhcYGhsdHwFJHB4fFCM//aAAwDAQACEQMRAD8A4nTugJlnWUrQULGRDPywL7YzSiO17a9p/vky+QEgC6BsA351eOQXHlOSuke3iba3KWhRJoQEE6UGaJTrKOxPqRFUpHq8GaGlPfYOTdA5vT0gK16TlyVKQpytJKVADAgsQ+FC+DwVCUuEc2WajN2XXIXdxlze0n6UdS/kGgVenFnNuAHu8Vj0k3yT/UwRvd1CuCOcVpFRxUo84iJoi0ej82K+r8kdKlSdowvchieEXSU3klSagVfDbt4HpHOy7WWIBd0hPIHBvLnGxY7WQkpJ2jZgDU7nUT0hn0yQj6qXkgu8xAzL+WfCLZaXDuBS9yjBVbyVkuRkCGcBwc9ofrBMnSrEhjXFsAA5Z4L6dIT9TM2lymzBzo+eEPZ0gnWG1uQV9ICTbwaksxDbwAQPIQ/39JUCDqjHyS/CpEKsSQrzzaqzb71gyMQ5feSG94Bm203VDHXc8HJIHMkRKRbUkNhhXZSo6+sVpKdcZmo8j7GDVEQYy7ypYrix5lvQDrAS7FdWwoK04MfQ+QjWRJu3Vbx5MYe0IBWljifY/SGUhkRkWSiOn/kB6CLkrYHIsw4vT5viZIYEHe3WM20WghbE0cjzLeg6QqVmSs1pBIwwd2yq3184f70S9WbD0Hm4gKz6Qxc0byLEeoHKKkm9MU2Cm86Ebq+kCg0SnTlFwKYNj/MOYOrGxKtV4AMzEHqB9BGbZ5N4vmQH4j6wWdVQzGr6gEdCnqdkBmJo0bLWAFJqCQ4oSKYtjQjzgodn5AbVf+pX1iSKlx+2z0guzrfGJ6V5DKcltY1n0NZ0sUykvvF7/wAngxclRSkIUJZCskJUCBilqM4IwL4QpafX94KSA5DDIh9oG/1hltwBtvkp0loiXPSyuRzSdx9i4McHpfQ0yQplh0nwrGB3bju9Y9GcZ03/AD0gbS1lVMkzJYUElQYKKQoDPWQcsnFRiGLQsoKRSGRxPLVoaIRtTOy9qQklcpwCzyyF3hjeCU6wTxGMZc6zqTiCOII9Y53Fp0dsZqS2KWhRJoUaxtiapsVlURJhiqFoaKJPDiIAwr0GiqR0fZiYJaZs84SUqm80JdI5rKRzjzdUwkuak1J35x3nfBGjZv8A909Mr+lAE1XmEdY5K02J2utT5j9Y9Dp4tQs8bqreR0AvDgxBSSCxoYcGLo5rLQYd4qvRMGHTGTHiyXa1CjuN/wBYrhiIwQ5E0EOInf8ARoz5UxleRg1oKdhTsulWg4a3PPLHOkOmcqpJxw5McYoBrjy94mlNcMsfaNQxpS7fuxfDaXb1HSLjbPp6B/J+sZSBUfMjBCZRIcNl5lh83wrgg0ao0s7XsBkOY9CDygdWkFPTCmT4Buf7xKVYdUk4ggcQS3KCrFYgXBy/cesTqKGVFUq3qAzFT0+ekUTZpNYKXIYkD58doZNmeGSXIySBO8OUaNhs6yL28j94vsFkSxDZivCn/wCoOstnukitPWn+uURlLsBsETNa89Di/rhEkEq3n585QSNHm9xr6wbZtFsQd/k5SfIwuwBrClsvnxo0JMqsWJsWfkcaHHpBkqyFxrABsCl3JZiFPRswxd90JyYhKl/OEFJRt4fPmcWy5LRYBGoxUUkY1HzHdDiW1RUbBiOG0QT3GY6fT6RBSbodPhz3bx9IwCKQ1UVGweqd+7OJaLkzAVkrCgVEoZLEJOSg7EguHGIZ6wPapSFK7lQJE5CnDKukBnZY8JYu1DmI3NF6PYC45ugUJclqVJxJ27eMYWTAdPfZ2nSBRORM7mYBdmar3ma64yIqHzDbIUdfMVLSEq70Sr4zKRebco4h/SFFvDXdCxy5EqX0PmBoQSTlB2k7AqzlAmJZUwXkhw93apsMDTGkc9pLSqwspSWApTHrHFHFKR6EuqjE1CgCqiE84Gm6UlJ2qO4e5jE78nxV3xIpBiywJckn1cpL0TRtOnjMSmWNVKVKUM6rCEl+SB1MQTado6fSM1UsiJSp7UNR6cI6Y+iqicet36RqzJaVjaMjsjLtFmKDuyMEy1ZpP0O4iDZShMBBFcx7iHtSC42YoiwRK02YoLHDI7YikwUIiwCGIhxDLVDDlJFRGmYCskt1PkPWDirdTcK18zGj5gh5iSk8onxwyiN0Cm3jBFjkBR3BvQn2hroqSkSyVCmxxuzHSNKy2ViRvFNusk1gix2FlHk+5y/rBMwELcbfYNHPKbbAWzUBNMyQTyrF9nQyCc2J66zwNNm5Zhh0b3g42UqT0HSntEWYostn/ECsnI64e0NbZTLOFfansI0bFZ2SBniOR/1CnaPKiSRi3mzxlLcZMzbJLL9fp84RsiU5BzYHn/uHsmj2IPWNWXZNkLJ7mYJZ5FXPT5yg+TZeI5Ye8FybOxDA49A7v82wQizMXqeZo27DpAMBybLeSCpLbUkgjEjKlRXnBQAdi1fN4u7qjpLPV8Qdrj4YkhDuCK5pyI2jaPSCYrTKIoHI2Zjht4RalAxFd8NcuNiUmgOaTsO7YYotelECVPmSWtC5IJmSpSklT8nY7aYAsCQ0EVsInz0y0la1JSlIcqUQAOJNBHG27t3LtUw2SxqmBc1JSLQlOqhVNYBr1w1SpbC694YRVo/sVbNKqE7SClSZGMuQmim2gHwP+pTqIOADR6j2f7IyLNL7uTKTLS1WFVb1KOsrmYZRJuRzHY7s/MsdmRLmzDNYkqNWS9SlL1IBcudpoI7SZdsqTOLmWEkrugqIADhQAqdnTfANt01JsCVm0lkpAIYFRINBQbcHLDfHlvartpPmGzWmTMULKF3kyCQLplrKSld3xuBngJgEC1HdlceGWXhbfX3BekljTc1c2QCgylFBQpQIuqZSVgGiVKV3jgU1RjjCgFejlWabOUgkBc1UtksD+ESxU+0L8t8KIar3Z6XiyxehCMWlw3Zl9u5r21v0S0A7gLy25kjpHnU2beUScyTHZ9preJsyfPQFAKAAvBj4Qkeh6RxDR1wWx4z5Jd3siIJEKoiYmbRDA29xNE4Zw65D4RUpGYhS1EYdIFeQ2rtIQdJguTaXIaihh9B9IrRNCqGGmWM5dI1+Yar1eDWuJmoY/wCjGOqQpLuMCxOTxbZLaUHWfYdv7wZbDeSJiDXA7xvG7ftil2Bu9zOvQyUlRYQdKs19tUDgGjRs+jQIZJvkbS2BybMwYfN8XiQdzfM40pejXoz8ovGiS714Zf7h+B0jIlWRSsB0rujX0JYaOdp9CH840bBYGLfMIPsNiZqUOPk8RyS7GKLJZ9ZWblx1P7dIhOs7FzU1/wDEfTzjXkWE3jSjbItn2Bz19vrEFyFHNpkuaUO/943rPKVd+ZQpFlvDw3k1qARgWwVvEaNmkMnZXAOTiwoz+TQ09xmiEqzOzU+VgqzWRg3ykXolEZHzgyTIevzpEqADSLMwLjhh0gkSKUr82iL0IbxBhgCMOB2RcmylPhH9OSuGw+sajFSEPTAjL3G3iIr0j3yJKlSUpmLDXQslIxDgkYEh2ODs8Gy0pWSGULrG8UqF0qfBWCmaoBpR8RBsqwTbynukABgAXzvOXYpNGYBq45MK2Z8iQopSq7dWoAqQSDVnKXFCoYOKFokhIWogXgUsbxSQBeBZlEMoUIUBhnlGxZNAJcrRQrCauX1HZJ3pJMFkSkJKpyky2ooqIAvDY+0Vg6bEc/IxJdiX+J3iUlDtdDvdIF689HvOQRk0UdnuxcqxBZs8sDNSiSSpIcgOo+EAlhBs7tlJlWYzkJVOSFGWCBdvXQC7qZwxZwDhujkNM9vZszR6V2dYlFS5ktYSC6WuKCApQcMleI5GBtHllIYck2klz/HP0O3XpqzWVBVOmBCCLyHxIzSkCpINI4btH9rU0rRLlJVZEKr3syWVLKC7LCW8NPyu+2MCYs2qwSDMQykqnIBdaiUgy1XnUSaqWvdsZoAsugu6bvbwK7p1i+qWILP+k0DxKWatkehg6KNKcu989qdcEtCzZ0ydaFrPepmSZoXNXevMkd4lRBOq6kIDKfECCdFWVMoWdBqFKXOrgnvUBIS27uwX2qDCjxfO0oiUmYnBJCQgHNirWutjhrNzjEtGkCtIJZpaQASwLOEukE1LnJyBueIt2yrl/wAr8tUGydMGUi4Eg66lVriEDbi6Sdtaw8Ys3TEgJSBevub5cFJFLt0AODi77mzhQ6jJrt8/sJ4cXu2C2KyhdGcOSxc4MHJP80aE3s/LmoZSWqDeArQAM+xqfvHSfZRoGXahP7y8m4JYSpJDi+qYTQgpNJYxB5R0GlOzPdKASpMwFTB3Qpq5pcKwOyPWxpadz5zPalseOaS7KLlkmWoKTkCatvy6RhzZJT4g0euaX0WEg3gU7zUf3J944rSOhQpY1gA7vQ0o7b2gPGuwscz4ZytzZETHQWXs9NnTEou0Aa8lDOHUpyaXjU1JwAGQiyd2PmJmXVTJUtJDpVNWwNQGJSCEmuZZhUxPQy2uJzqS+NfWLkzFI4eUVqA/1URJE5Sc3EIyi2C0LRMoaH5gYqVKVKdqjP8AcQOtSTgGPlEpdoU113G/2hUq4GtPk2tC2lJN12OIBI6B8dvLfG/Ms8wAKloSo3gDeLFjsJpzO3OON0IP+4lMHZaS21i7eUeo2aysWIJTlTFKg45sRzimqkVg7RQiyDC9XyPD6QZK0Y5wIPHHg/ofONCyaKc64dmw/MDgrcWY8Y25ej0nVUHIqCwAUMQW+YQjyjnPWewEGoA4Z8so0ZFhMbMmw4A1eiVHF/0q37DnFydHlO8DxDMb07toible4GZEuxOWAOFTSjMwNXcuWpkYsmWOqQSEh6uCXoWAL6tauXFI2laMFDUbFDL6jdBcrR5NGZQx2HeNxhTakjnl6Ee67quqCg6lCowqDUbi4g5GjUkMBUYg+IfNojWkaPKS35XYp/STg38Jg5WjGIBz8Kth/TwMGmxXM55FjbxVG3ZsvAY8YIOiqu905HbsChmN8alpt9mlpvqnyUlNCFTECuaC5x3Rm6f7b2SxhSZyZpYUuocG8AQkKJABY5wdlywxU5eqmESNGKzS+Sht+kHyNEPgaM6T82RyOl/tImIssmfZhLUJiCr8QEqN1SkfkWzhq41jmLd2zm2rR0ta1KRNM2ck92SgOBKLgJNU67MXzhHkir9h0Y+jy5HHspXXwT+x6fpHSdnsyDMtJuBylTJUrWFXZILBiC52xgzvtHQLJ39lQJie8XLHeEoogJVgHfxUdqCPP7BJnp0YhCykX5q5qHIBMpSUIvFql1hXiqydjRd/05EiwyJbqJmhVpUzAXl3UJSCRhclvtrE5Zmro6MfR4lpc3dtpr3X/Rr2ft/OtNinLKjJmCeE/h6gAWgkAFyVeEvh7xnaKtE9ej5gWm8FT/w1EVmAIWJinPiYhAfgIRnoTZJEuWED/kMxxUrUQA6iAFkIo7lnaK7RpJrPKQTdErvHIUC94hRUQBTYGP5YR5G7LQjGGlxXDf7bk7JovurCm9Mu9/NVNCa6qZaTLbGpJIO5hE7bZZcqyWZAS99K5qy5rMWUpc7NVDNGTP7RyzJSApcwSnZkaqQpqXgKOp8TmIyZnaFawBLlpTXF3UXrXbh5wHfLGjGTpLs387+51Wk9LDu7OhAUyZCZeBSHSpTspWKXcOxFDgY5rSPaJLuqbUAJAlC8pgGCe8VQBhkYEFjXM/5VEjZgOkDWrRS76kh5cq66SLusqlFKJBSHeodqUMaFSZHLBwj3YLadPqB/DlBL/mXrr86DpANrtEw1mKUSRgos43JxblFq7AlLvNJ23HOODkUFHEKXdAZKDxUfYbo6VpXCOOMMsnt8xpEl0gt+26FFylHItwAaFE3d7HqRjSSfJ639k1mUmz2iYzBU1IB23UFRA4Gb5R0sxJmKBegJJPBKsNuMcn9mdqUnRyw5IVOXT+VEkBtlRHRWGeSS4a648mPvHox2ifK5N50b+iLOhKg912L3mel2lcx7Q9rSiYoBctKtVLAhOalYbKRl2W23Vuz0L8GMFi1oVMBDj/jZw5oTmNxMa2ClRTN0RICFMm4SMQo0BOFSRHmn2uWKXLsaChQJ+8MMLzXF4tkWEejLtjgguAwbmSX35x5r9r1oeySBtnKPRJHvBb2EXrI8nakM0TWlkjfWIRE62qEIlKx6+kRESl+xjGRudhbF3ukLOjavLclR9o+gbJ2YNxIAIIdPIVHkW5R4H9n+mPulvlT+7EzuwtVwquvqLBqxqxJwq0eySPtYXaLJOnypaZCkTUSwFfiAula3NE4s26JZGktzpw4sk6UFy6Ols2gCpnDKSbp/lxHuOUXjRaZYaYUpCCDeJAFxRapODKfrHncr7R7TaLFaZk5QQoTpSEGS6CxTNViFOS6R1jN0H2inmzWtdpmTJqVqlIl94VKBP4qlJSFOPCEkgUwiLnFXR1w6PJKtTq3XuPXzIkhQSJiDfGAUkmgJCmBdt8ZVq7caPSUJ79ppUEBJRNBKiQLpdFAXxNKvHkXY+zql2xVrCbsuRLWpVUj/AJELloQK1JWocADEtE2H75bZd9V0S/xFKFSESmUc8SzDjA8XdJLkf9ClGblL1fn+bHpemftJk2FUyWuzTFhKlJSpKkMWLMQS6fOBZn2hq+6yLTZxLT3iV6s0FRZKym46VJYgg1rHm2mbQu0zFzFXnmKKmulgVElqnAE+UbWndEKSpFns6VKlSkhKGUVXiXmLVq4vMWrkBE3mlp9p0fpOnhkjfDW/7fc2dCfaTPtYtgn3ZSkS0lJluhgZiE+IqJvVoXyMZGiO0VtmaRs7T502SmYCtKlrUlMsHXWtmBupcuXy3RUtUuRZBKWRJmqmlcy8ggkAFKEXmwGsWOZds4q0fpWVITNPeS5neyzLZMxiAogljdDFhAc5OSfsCseJY5QUd7de7Zf2CaVsC7ZPQiWkImLWEpUXTU4EkB6bd0aHapZnTCkLvAAIcAkq7sCXe5lL84AsWnpSFiZLTOTMSXB/DYZYvTpGfO0zMWsi6gjB1IYucaJUBE0tqOp5JPI5xjyq/PkdVp/RSJYRZpaFqRISEpLqIU7zFHVDf8i1ZYNshaT0jLuSZSZokoTKQkhSSkXg5Uo3QQ5JONaRxlttEwKSUqKDV7hUnZsMEW4EyxfUpVQdZRLnmYZ/UnHHNqKvg39IdoJYRLe5OEpAl/hrYsCWZ3fFyWFSaRnWjtCVIPcpmyykFrywrGtcHHKBJMt5ZYew84pTOSkG8oOcgCSObNASb7FF09Iiu3zpoUFrB1TglIrxAeBJFlAU2NCHxd90T+8JD3Umr1L9Qnj6RULWQ5BqcSKHhFFBlNEEEyZFzkrMb8iTshG1AElLVL4YbgAeEArtD4+bxUZxLfNkN4d8iNxXBoK0srb5t6V84BWSuqnJ3l/mcQA+fBCJ+FvcmHUUuBHJyHAG755xIqA+b97GKzMyx3V9m4QyZZq4PINDC2OqYcg/X2EKJiUTgP8AL94UYDizvex9oCNGg/qmzANtAmNrQ1v1ltn9cY5vseyrClKl3debdF0EFWrQawamZpSNLRk1V80IcElk7x9Y716p8hL/ANGbCNJHEKOFa4j6Yxr6P0gFAF8bleStp3Zxw9ot5vFsGdt2zbBlgt6gKE/lIBAY0VtIyeKQpO2CT2N82oFEz+WVXMO+We+PP/tRtN6RZwzfiL50TWOssyiZZGsXTKHMFvnCOP8AtPW8mzhjRa8Q1WS7bonLgEPWRwc0aqeHuYrmIYtFs0fhoPGLtJWdiDtSk+QiKO3I90AiJI9jCKWAO2En2jAQRoxREwNjX0Md9NsBTYpCJaSe8vTput+Z7iARldQk81mOE0PLvTkjjk+ROEbMiQErUARUgF2GrQneHbnhHNmq6fkez0OOcsSlHtL+Dr7fYSmx2ZDCXSYpboIvLUpIcFmUUoCRR6HYDELTPlGxyJJJXcMxQ7tTupRD3k0u6tMcjtjnrPKCFqBUyRMLOWwJDCtKF2zujZAtiBuqCplQFFOuHvHVqSX38QI51G97O7w9NKfm+62/LOlsmlESrPMRLSVBakhSVoADh7pvhZLA1ZumMU2HTipZKky0pUB4kqWHH6SHqDmI5+wqVW8aAE4uSS1TWrV4PvgtKnOL8AT6tthZJxdI6sOLFOOqSfxCEaWnk+MEHIolqpscogWe61lSiSp6nB+mcSQkipYbHPqBURMIG1ycgH6En2hal2LrDjXCGUkMHr/qHlyios4SGz6UeIGanAEl8K/+tIqStQqAR5QyxvuJLTVIKmymYumpZhw4k+sQBulzt9shQmBJk47fP40VKmEZnzh1it2yWqMY0wydPvGtOghLthbIb6P1gC+T+5H1h+6Ow8g/mIooJE/Fr1UXLtRVvo7kU8oqKtv7dCIgJLbBxBHtCSkEOCDwI9xD0ibm3yOVxUZhILZbf3MXps6iPAryPOgiPcsNa8P6R7mMK7ZUkB39xFnzE+w49YsRKTkpuKPoTExZv40cw3qmBYVBg93h5nziJCnwDf0iCTZzkUHDNGfx4RkKDOE1cCicqvh5xrG8NsoSjrxT9YkpI+K8vDFZtYB8CTUYuMcmBZotSqj3Es+w+rxgRp2kU/eE/of+o/SFFhQBigf5/WFGF0z81+fA7HsLaVGygJlrWe8W93+ISy2BI/eOiRJtRIKJEygI8MzO7ndH6RFP2L9oUSrHNlrmol/jum+WBK5aaO+OpHVn7TbCE3l2hCSCQUhV4hiRS67gs4IyIjuT2PkpQWo5SZ2btyiT3CzuvNv/ADKFIqn9ntJEqJsouqu+GZLd0vkZg27co3LZ9tOj0jVXNmHYmWfVV2OX0r9upJAs8kgPrGYU1TXVADhJdi9cMKxrBoNewaGnJYTJc2XRNe6UoAg11pd4GOf+07RKjIkd3emKExbpTLW4DUJBSCICtH222v8A+OXKTvUCo8mujyjEtn2naSmv/wBytI2SwlDc0h/OBdhWOnZmTNDz+6SO4m0Jf8Ne/wDhielFAoAcOEhw4cUAIaAbZpWdNP4s6ZM/mWpXqYiizky7xGbA+3zZAqisrlXsK5tAmtCH9cogkhmz9YORZnSwSPCNZm1nDgqNMHgqw2JISbykuNz+bVic5KK3L4sM8jpIz7AooWFMaA5HMRvzpyUFIUglbOvxAAmoSBuDOdp3QklCQkli4SoChAZRCkrIIKaB2AJqIrnEKWSVeNlVOClAkksHYKYxBtTdtHr4FLDDSpd7LbSyllSQwoTUnWqSRsD4VyeKPuqc1VLnpU/HiIYpLqDhio1Ljw3eDV5RJVoZQWKAhm2kGhAy/aBpR0+NfKLUpCQ4fG7xqK1YNviwyi5AJTkkk0Jz1fbOKJaiCpJIZZVSpCErSatuJFN2+KrqjK7q8CQKnEUIIAORNOmMbSjPPKuO35+4X3axTvA7Zjdk2PnlFMuaRMQhaXc3UrD1cs4BFeGNIaagqCUhfgUFKVVqBsTsqd96gjSsxSqUurqSMcCTUhsg2Xxtshck5U2tq+P1B7beld2LhZdQQ6gRmUtqqI2B8YrW6VC8QAQydhI/iGBbIjnA4lTJt3XOocFLUoJd3LlgGpUDZmYut1lM6W4NZahgGBvk6qRuyGNTDNRvYljzZXjc5eew02WlKdZyCQ5Jdn3HJ24QnSwutVgAC2NMsP2glGjSu/JCtZSQKklrrPzJADZAb4r0dZClCbzEJW5OV0ApIG0qNB/K8KdCvXoS7ftv+MpXMJvJSFXw4uqYlwagPjgYnaJDJvULB1MwLGl5JFCHbLPMQ9vshROCwS8wle4EsacyIIE3WmoAvOVJSBhrpUOjxgQkppu/YDWWSCjVVfAxBFRxGQ3jyiz7vTVSCf0MxOeooYncXfInCMnRNpVLXWhT6YEe0aky0JIUEksDqZGpw5ewjS2GwyjkgnwQs9xfhN1WxRHkryq0XspJauw4g5YtXMbcTGbpGymStLqvCYkKBZiCcQeeewiDLHfmEDvGoUi9eYBjSgNalhvjNDY56ri1uiuXbCpd0ISvY5AP9wugn1iUxSXCShaS9UnEbsKk7WiNj0QtMyZfoqgSDhrVfcGEGIUCLqwVJ3+JCdqDl6HZAY+JTcbe3OzMe0WdfiuKuggXmo53wai8mgNGctUdDEpshckCZLVfl5HApP8AEl6Gprhvi2VpREzVWnXVisYgYmhUB6RmLjSjJ6uWVSrWxe6h8tVjxo0TNuF0gpqTWiT7AjrBC7EFEXCFoGJpxbGvKM9cmpoUtl+xgHRVcBM60IW2A43/AKmGgRElRwYwoIPSfb5GMqU/HZ/uJosUxb3Za1EFjdSo9WwMb3ZLtD90VOVcvqXKKJZ1LyFuClbqSaCtAK4GIWrtNa5iitU1lMQ6QAWJdnA2gV3COtbnyXg5HwjIl6AtCiyZE1R2BCj6CCJ3ZqahTLKEDbMUlJ5oJv8AJoInaTnLGvNWd14gdBSB0pA3dIRzaOqHRN+syR0TJArPvHZLlKI/uWUekU/c0DArJ/pHkHi66PjxK78b6wuqR1R6PGuQX7mnYeZJ+kXplsGFBsESEnr6dIfum3c2fq0Lv3LRwxjxFDXNrmJAboYSXwfk5/bzhzK2luJHoHgUVSY7fP2yiVz58+kMmW4xURkwYecIyzgSANgJPkI1jafYT+evEjHYIkOj0+AOrzgecsJw+jxNKTkHfmeULYy5ouusPrQZZCphsaY7hQCu6vpD/dj+YhHHHoHPpCSEuwBVkHp/iK+cLZVx8kXWRTkBn2Bgw4DAmuJ840pGkJUlKhdvrPicavMnHzgGfYzLJBWEihoQVO2AarjeYo7xKRqiv6lVPTAeZgciLBq3l9h7RaVTCfCgYmgSM8BR8absIjLtNxJCSdxwNQXauqD184t+5KmLLvhVagW4l8eUSFxAoApQ/MoCnAYdfLNrsssTe6+HkvcQs0soBmKLatEuxIVRsKJIbZjTbA5nKLk4qpwH6RkKDkBBs2zrWiYsAqulIUcSSXLAZ1H+JgjRujAwWs3UuQUqA1uIowfLPhGsTw9T043v3+5bapExZk3FMAi8VZBia9AG25RKxlKp8sJDJF4gHEkvVRzPiMVzrSVaoDC8/EilfIboO0NZEoWJizdrioMAhIoXOOZwzibdAyxjih4cd2wDTGiALQCB4wBg4DnxFj8aKFyUC1XUJYCra2QOS6vGiZpmWmZOa8hLplrl4tUJzobrmoeMzRn4loUXJYF71W4nYz0h+QYceiEU+WwnT+hlTZcopAdKB0UAQxPPrGOLMuUQFguRRgCTsZwWrHdSkiZLmqS/jYPsA2c45LTpWkhKykF3AGIBBrAi5XXYnm0rNJ99g5STNlhQBStLpuhDuMyVJ2783ilhMAbxKLJ3JTSAtEW1KZl1N5IXqlTg8CxDO/rB1qWJcwlK7xNBUEpVy69YNHbCalHV+5CRaChZOQopOIIwIY4gmBdIaMCkmZJqj8yc08s0+kac+zX0pQhrwD8jk+0mApdpKKDB3IPp69YKGnjjNUzHlWpSBq9WBP8AqNaz21JQBMTLFHDUJfAkgUeKrbokXO8l4VvJ2bSndujGUks7w1JnnuU+ndPf6HSSbIwxTwclubVhRkSreEJCaqpUknHYNwho1M7Y9VhpW6YOOA6j6RINu6j6RCWs0+giYmH40NZ5caY4I2jqf/WJP8ZX7QhMVthd4dp6wNRZL8r+yVx8Af7fqYkENk3EpHpWKwknImLE2Y8OJAgah1G+BUzI/wAj+0IKAwfkEj6xJMgZrSOp9BCIQP1K6Ae8C2PpIqmvk/Ek+8P3hyYcAP8AcOJyRggcyT5YRYibMV4X/pDAdMIUZUREhZqQ29Rb1hxKTmvkkE+rCHNmP51JB3kk+UOBLGZWeg+p8oBTR5/MqUEP4Xb9Sj6BhBCRMKaaqf7U8tsQ+9MdVKRwDnqaxXMnlRqSo9TB3B6Ebf0Lky0DE3jsTQc1Ee0IWsjwgIBzGP8Acaw8iwrNSLgzKseScfmMSWJSTqpKt6y/QMB6wGUSk1aVe/8ALK5NmWsOlNP1EgCCZaJSQH/EWON194OI6c4qmWtShU0HIcKekUSpt4slh/ErLf8AHgmbhHnd/nb7hE+1knWPL9soplkkpBSXJe7gSBlXac90XydCTHCiU3CX7wG8KbBiT0g6ZpQIFxD8VG8ona5onlhGbMozy7y2QRMlSpabsxIUS7popia0mMCC+wc4CtNqvlzQAO2wJyH0gWfNcjaTFSp1WAcqLAfwprU5DMncYFDZM0MUajsHIVRvzEOf4QanmaJ/oUco1dN6RCUSJSUXr8oChYuSUkAVqTWu2mEZSJdxClCpGsSc1cOjD94v0fOK0GZOYgBkOAFZuQoMQBgGOL7IVbs4ceF5JJvl/Qstg7hAlpmM1VAgMScXUKmtHwYRVoGzKCDMVWrBi7sDXeKnpGVbglRuoKgTgKkO+AzxG/GOjkyhKlplYnMg/m928zD8I74LVk2W0V57HSaPktIRQC8L3UljjsaOA7ToPfqONT5GPRLGt5csVcJCcsnA8o47t5JAnKODsQKuzAV30hIvc8i9WSTfezAl2+aPAVgCguO3lnG3bNIoUhiAFEBQDNVs8459VuUAACQBg3rx3x0GjbbekpJcmoLuTjm+6KtHo9LLVJwu9u4tGWoXVTDnX6CBrZYl1m5EuofpfbtiKpwvlASzEENgxwp8wjVnLHd3TnRox0xWpUzLlWy6QGBTnxgbS2ihdvyvCa3d2ZG4bModKCCUqx+V3wbKtASkB6kuN0Gu4koLLHRL/DlVCFGrbNGG8SgODWjU3QoazxZdLkjJqvkBoWgZHr+0SE9P6RzJhd5L/R5n6xKVaJQIeW42OfWFKrb/AKj+fAZNqb8qecOLUo4eQEOLaB4UJHIQ6tIr2twgUU1Jf9/sv8EgzCaXuIf1iYsisyBxP0eK/vqyGvFjiMjFb7Y1BUo+1/nxCe4SMVjkPrEiZaTQX95cDpSAxBUuwzD+Vv5iB5EvAoaM79WP8i+9NglI5CHXbVqABJYRL7gc1pHAE/SLO4lAVKlEbcD0wbiYDosll93yBHcsHJ3VMEJsKziAlv1GvICsTFuIogXRup6YxR3hObxvcHTFcu/d/Zd92QmqlXj+kOBz+CJKtxAZLJGwU9MYGJbE/XpFa5uynrBq+TPJGHq7fUvKycTEJk7Z5/SLrPo8LA/EF84BieTir8jBlm0BUmcq4kZBio8GwG8wOA6cuThcg1j0f3tAs3zgLpIbeQadGg2zaORJrMZatjgoHPBR8t0Ez9IIlIuSmSk4gCp/mV+b0jEnzyo16Rt2X8PHi3lvLy+5oWzShXTHfs3Dd9IAK9bfFRXSkVKmMHjJEsvUPllq5lXzNAM65AfMY0NH2MpcqAeoJegb8oIyBFTmRsFR7FKCSVLooYtijIpT/HkT+WoxdtmxrlTAUIvgsaXXAoz6uAHCFna2RyYoPO9b47Lz9v2A9Ez5s5RBI7seN0AjcACMT7PD6SlIAvOUDwgO46E4cDF04TJSLgSLgxUkvX9SswTvA2RhzSqYyU1JUAPP5yhkkztk1ix+lvI0+z1gPfGYWIlodJG0uAdxxxjYVWYPykB9704VxgKzASZYQC+a1bVbv4QKDrnBdlJIvHM4nZgKnGFyPYdY/Bw09nLc3bHaCwFG3xhdrJqF1Kg7MBTEco1bOXYPGZ2hsoKCSxIBNccImtjy4L07OUl2pCEjUStRqSqoGwAYc41tGTUTkLBQlCU5IKgSTmwLeUc7MSDGr2dLd4MaA48Y6mivTZG8qg0q+H+hv3eWhiCRlrVfPHLPKL7Mq8tzlT423CM/SJC0EJIJcHHf9D5Qbo5LJECtj0m1GelLYI0ygFCVNrJP+OY94xJinMatstV8lKdlTGSAQWOPtBSFyeYRJm0rCiqFDUFZGlRjiE0KFAPnkiyVKKiwg/8A6OwdSm4B/VoeFCtnpdJghk9Yn9xlhvGeYHzrCuSx+R+JJ94UKEbdnZLHCHEUPN0gE0Qm5SrZ739oGVaFHOGhQ1HI8s703sVFUSSXhQoKRK3Yr/z9oeTLUtQQDiWGQ8oUKMLbborVLYkbC0adg0P3iDMUpkAsw8RPOg414QoUKdPS445JqMuAxU5MtJCE3aYjE8VHHyjMm25RwpChRjs6ubxtQhsvYVAvESp4UKAcbexGbMYQXYbLUF9YpCn/AEhTsE/xfxZZbYUKDLaFo4ZPXnjCXAVa7CRLowqAGy2RrSbOLPLuCqj41bSPYZDnDQonj3R7fSQUpNvsZlvtxATdcEE1grQygoLm3ReGq+29iWwdqPjUw8KKsyk5dRpfBG3G8pIZnNd/GNCRJYkbDs2UhQohk5QvVeu17gyWstQnDGMbTXehJPeUaouisNCgdzgxxTtmOjSPchkIS5DqUUgkk5BwWHCDrBpzvFXFSZSgQSXQBQVxFYUKOukLjyyWRQ7XXCHm2KWVOE3BsSSW/uJidpkmWlwXScKMen7w0KNwz1544xVxVCskrbxPzZD6ZlC6lQxBx2j4YUKCTfqfAAJhQoUVpET/2Q=="/>
          <p:cNvSpPr>
            <a:spLocks noChangeAspect="1" noChangeArrowheads="1"/>
          </p:cNvSpPr>
          <p:nvPr/>
        </p:nvSpPr>
        <p:spPr bwMode="auto">
          <a:xfrm>
            <a:off x="5295900" y="609600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eaLnBrk="0" hangingPunct="0"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it-IT" altLang="it-IT" sz="2000"/>
          </a:p>
        </p:txBody>
      </p:sp>
      <p:sp>
        <p:nvSpPr>
          <p:cNvPr id="61451" name="AutoShape 21" descr="data:image/jpeg;base64,/9j/4AAQSkZJRgABAQAAAQABAAD/2wCEAAkGBhQSERUUExQWFRUWGBwXFxcYGBgcGhgZGB4YGBwXGBcaHCYfGBojGRoYIC8gJCcpLCwsFR8xNTAqNSYrLCkBCQoKDgwOGg8PGiwkHyQsLCksLCwsKSwsLCwsKSwsKSwsLCwsLCwsLCwsLCwsLCwsLCwsLCwsLCwsLCwsLCwsLP/AABEIALYBFQMBIgACEQEDEQH/xAAcAAABBQEBAQAAAAAAAAAAAAAEAAECAwUGBwj/xABAEAABAgMEBwcBBgYBBAMAAAABAhEAAyEEEjFBBSJRYXGBkQYTMqGxwfDRBxQjQlLhYnKCkqLxMxUkstJDY8L/xAAaAQADAQEBAQAAAAAAAAAAAAABAgMABAUG/8QALxEAAgIBAwICCQUBAQAAAAAAAAECEQMSITEEQRNRIjJhcYGhsdHwFJHB4fFCM//aAAwDAQACEQMRAD8A4nTugJlnWUrQULGRDPywL7YzSiO17a9p/vky+QEgC6BsA351eOQXHlOSuke3iba3KWhRJoQEE6UGaJTrKOxPqRFUpHq8GaGlPfYOTdA5vT0gK16TlyVKQpytJKVADAgsQ+FC+DwVCUuEc2WajN2XXIXdxlze0n6UdS/kGgVenFnNuAHu8Vj0k3yT/UwRvd1CuCOcVpFRxUo84iJoi0ej82K+r8kdKlSdowvchieEXSU3klSagVfDbt4HpHOy7WWIBd0hPIHBvLnGxY7WQkpJ2jZgDU7nUT0hn0yQj6qXkgu8xAzL+WfCLZaXDuBS9yjBVbyVkuRkCGcBwc9ofrBMnSrEhjXFsAA5Z4L6dIT9TM2lymzBzo+eEPZ0gnWG1uQV9ICTbwaksxDbwAQPIQ/39JUCDqjHyS/CpEKsSQrzzaqzb71gyMQ5feSG94Bm203VDHXc8HJIHMkRKRbUkNhhXZSo6+sVpKdcZmo8j7GDVEQYy7ypYrix5lvQDrAS7FdWwoK04MfQ+QjWRJu3Vbx5MYe0IBWljifY/SGUhkRkWSiOn/kB6CLkrYHIsw4vT5viZIYEHe3WM20WghbE0cjzLeg6QqVmSs1pBIwwd2yq3184f70S9WbD0Hm4gKz6Qxc0byLEeoHKKkm9MU2Cm86Ebq+kCg0SnTlFwKYNj/MOYOrGxKtV4AMzEHqB9BGbZ5N4vmQH4j6wWdVQzGr6gEdCnqdkBmJo0bLWAFJqCQ4oSKYtjQjzgodn5AbVf+pX1iSKlx+2z0guzrfGJ6V5DKcltY1n0NZ0sUykvvF7/wAngxclRSkIUJZCskJUCBilqM4IwL4QpafX94KSA5DDIh9oG/1hltwBtvkp0loiXPSyuRzSdx9i4McHpfQ0yQplh0nwrGB3bju9Y9GcZ03/AD0gbS1lVMkzJYUElQYKKQoDPWQcsnFRiGLQsoKRSGRxPLVoaIRtTOy9qQklcpwCzyyF3hjeCU6wTxGMZc6zqTiCOII9Y53Fp0dsZqS2KWhRJoUaxtiapsVlURJhiqFoaKJPDiIAwr0GiqR0fZiYJaZs84SUqm80JdI5rKRzjzdUwkuak1J35x3nfBGjZv8A909Mr+lAE1XmEdY5K02J2utT5j9Y9Dp4tQs8bqreR0AvDgxBSSCxoYcGLo5rLQYd4qvRMGHTGTHiyXa1CjuN/wBYrhiIwQ5E0EOInf8ARoz5UxleRg1oKdhTsulWg4a3PPLHOkOmcqpJxw5McYoBrjy94mlNcMsfaNQxpS7fuxfDaXb1HSLjbPp6B/J+sZSBUfMjBCZRIcNl5lh83wrgg0ao0s7XsBkOY9CDygdWkFPTCmT4Buf7xKVYdUk4ggcQS3KCrFYgXBy/cesTqKGVFUq3qAzFT0+ekUTZpNYKXIYkD58doZNmeGSXIySBO8OUaNhs6yL28j94vsFkSxDZivCn/wCoOstnukitPWn+uURlLsBsETNa89Di/rhEkEq3n585QSNHm9xr6wbZtFsQd/k5SfIwuwBrClsvnxo0JMqsWJsWfkcaHHpBkqyFxrABsCl3JZiFPRswxd90JyYhKl/OEFJRt4fPmcWy5LRYBGoxUUkY1HzHdDiW1RUbBiOG0QT3GY6fT6RBSbodPhz3bx9IwCKQ1UVGweqd+7OJaLkzAVkrCgVEoZLEJOSg7EguHGIZ6wPapSFK7lQJE5CnDKukBnZY8JYu1DmI3NF6PYC45ugUJclqVJxJ27eMYWTAdPfZ2nSBRORM7mYBdmar3ma64yIqHzDbIUdfMVLSEq70Sr4zKRebco4h/SFFvDXdCxy5EqX0PmBoQSTlB2k7AqzlAmJZUwXkhw93apsMDTGkc9pLSqwspSWApTHrHFHFKR6EuqjE1CgCqiE84Gm6UlJ2qO4e5jE78nxV3xIpBiywJckn1cpL0TRtOnjMSmWNVKVKUM6rCEl+SB1MQTado6fSM1UsiJSp7UNR6cI6Y+iqicet36RqzJaVjaMjsjLtFmKDuyMEy1ZpP0O4iDZShMBBFcx7iHtSC42YoiwRK02YoLHDI7YikwUIiwCGIhxDLVDDlJFRGmYCskt1PkPWDirdTcK18zGj5gh5iSk8onxwyiN0Cm3jBFjkBR3BvQn2hroqSkSyVCmxxuzHSNKy2ViRvFNusk1gix2FlHk+5y/rBMwELcbfYNHPKbbAWzUBNMyQTyrF9nQyCc2J66zwNNm5Zhh0b3g42UqT0HSntEWYostn/ECsnI64e0NbZTLOFfansI0bFZ2SBniOR/1CnaPKiSRi3mzxlLcZMzbJLL9fp84RsiU5BzYHn/uHsmj2IPWNWXZNkLJ7mYJZ5FXPT5yg+TZeI5Ye8FybOxDA49A7v82wQizMXqeZo27DpAMBybLeSCpLbUkgjEjKlRXnBQAdi1fN4u7qjpLPV8Qdrj4YkhDuCK5pyI2jaPSCYrTKIoHI2Zjht4RalAxFd8NcuNiUmgOaTsO7YYotelECVPmSWtC5IJmSpSklT8nY7aYAsCQ0EVsInz0y0la1JSlIcqUQAOJNBHG27t3LtUw2SxqmBc1JSLQlOqhVNYBr1w1SpbC694YRVo/sVbNKqE7SClSZGMuQmim2gHwP+pTqIOADR6j2f7IyLNL7uTKTLS1WFVb1KOsrmYZRJuRzHY7s/MsdmRLmzDNYkqNWS9SlL1IBcudpoI7SZdsqTOLmWEkrugqIADhQAqdnTfANt01JsCVm0lkpAIYFRINBQbcHLDfHlvartpPmGzWmTMULKF3kyCQLplrKSld3xuBngJgEC1HdlceGWXhbfX3BekljTc1c2QCgylFBQpQIuqZSVgGiVKV3jgU1RjjCgFejlWabOUgkBc1UtksD+ESxU+0L8t8KIar3Z6XiyxehCMWlw3Zl9u5r21v0S0A7gLy25kjpHnU2beUScyTHZ9preJsyfPQFAKAAvBj4Qkeh6RxDR1wWx4z5Jd3siIJEKoiYmbRDA29xNE4Zw65D4RUpGYhS1EYdIFeQ2rtIQdJguTaXIaihh9B9IrRNCqGGmWM5dI1+Yar1eDWuJmoY/wCjGOqQpLuMCxOTxbZLaUHWfYdv7wZbDeSJiDXA7xvG7ftil2Bu9zOvQyUlRYQdKs19tUDgGjRs+jQIZJvkbS2BybMwYfN8XiQdzfM40pejXoz8ovGiS714Zf7h+B0jIlWRSsB0rujX0JYaOdp9CH840bBYGLfMIPsNiZqUOPk8RyS7GKLJZ9ZWblx1P7dIhOs7FzU1/wDEfTzjXkWE3jSjbItn2Bz19vrEFyFHNpkuaUO/943rPKVd+ZQpFlvDw3k1qARgWwVvEaNmkMnZXAOTiwoz+TQ09xmiEqzOzU+VgqzWRg3ykXolEZHzgyTIevzpEqADSLMwLjhh0gkSKUr82iL0IbxBhgCMOB2RcmylPhH9OSuGw+sajFSEPTAjL3G3iIr0j3yJKlSUpmLDXQslIxDgkYEh2ODs8Gy0pWSGULrG8UqF0qfBWCmaoBpR8RBsqwTbynukABgAXzvOXYpNGYBq45MK2Z8iQopSq7dWoAqQSDVnKXFCoYOKFokhIWogXgUsbxSQBeBZlEMoUIUBhnlGxZNAJcrRQrCauX1HZJ3pJMFkSkJKpyky2ooqIAvDY+0Vg6bEc/IxJdiX+J3iUlDtdDvdIF689HvOQRk0UdnuxcqxBZs8sDNSiSSpIcgOo+EAlhBs7tlJlWYzkJVOSFGWCBdvXQC7qZwxZwDhujkNM9vZszR6V2dYlFS5ktYSC6WuKCApQcMleI5GBtHllIYck2klz/HP0O3XpqzWVBVOmBCCLyHxIzSkCpINI4btH9rU0rRLlJVZEKr3syWVLKC7LCW8NPyu+2MCYs2qwSDMQykqnIBdaiUgy1XnUSaqWvdsZoAsugu6bvbwK7p1i+qWILP+k0DxKWatkehg6KNKcu989qdcEtCzZ0ydaFrPepmSZoXNXevMkd4lRBOq6kIDKfECCdFWVMoWdBqFKXOrgnvUBIS27uwX2qDCjxfO0oiUmYnBJCQgHNirWutjhrNzjEtGkCtIJZpaQASwLOEukE1LnJyBueIt2yrl/wAr8tUGydMGUi4Eg66lVriEDbi6Sdtaw8Ys3TEgJSBevub5cFJFLt0AODi77mzhQ6jJrt8/sJ4cXu2C2KyhdGcOSxc4MHJP80aE3s/LmoZSWqDeArQAM+xqfvHSfZRoGXahP7y8m4JYSpJDi+qYTQgpNJYxB5R0GlOzPdKASpMwFTB3Qpq5pcKwOyPWxpadz5zPalseOaS7KLlkmWoKTkCatvy6RhzZJT4g0euaX0WEg3gU7zUf3J944rSOhQpY1gA7vQ0o7b2gPGuwscz4ZytzZETHQWXs9NnTEou0Aa8lDOHUpyaXjU1JwAGQiyd2PmJmXVTJUtJDpVNWwNQGJSCEmuZZhUxPQy2uJzqS+NfWLkzFI4eUVqA/1URJE5Sc3EIyi2C0LRMoaH5gYqVKVKdqjP8AcQOtSTgGPlEpdoU113G/2hUq4GtPk2tC2lJN12OIBI6B8dvLfG/Ms8wAKloSo3gDeLFjsJpzO3OON0IP+4lMHZaS21i7eUeo2aysWIJTlTFKg45sRzimqkVg7RQiyDC9XyPD6QZK0Y5wIPHHg/ofONCyaKc64dmw/MDgrcWY8Y25ej0nVUHIqCwAUMQW+YQjyjnPWewEGoA4Z8so0ZFhMbMmw4A1eiVHF/0q37DnFydHlO8DxDMb07toible4GZEuxOWAOFTSjMwNXcuWpkYsmWOqQSEh6uCXoWAL6tauXFI2laMFDUbFDL6jdBcrR5NGZQx2HeNxhTakjnl6Ee67quqCg6lCowqDUbi4g5GjUkMBUYg+IfNojWkaPKS35XYp/STg38Jg5WjGIBz8Kth/TwMGmxXM55FjbxVG3ZsvAY8YIOiqu905HbsChmN8alpt9mlpvqnyUlNCFTECuaC5x3Rm6f7b2SxhSZyZpYUuocG8AQkKJABY5wdlywxU5eqmESNGKzS+Sht+kHyNEPgaM6T82RyOl/tImIssmfZhLUJiCr8QEqN1SkfkWzhq41jmLd2zm2rR0ta1KRNM2ck92SgOBKLgJNU67MXzhHkir9h0Y+jy5HHspXXwT+x6fpHSdnsyDMtJuBylTJUrWFXZILBiC52xgzvtHQLJ39lQJie8XLHeEoogJVgHfxUdqCPP7BJnp0YhCykX5q5qHIBMpSUIvFql1hXiqydjRd/05EiwyJbqJmhVpUzAXl3UJSCRhclvtrE5Zmro6MfR4lpc3dtpr3X/Rr2ft/OtNinLKjJmCeE/h6gAWgkAFyVeEvh7xnaKtE9ej5gWm8FT/w1EVmAIWJinPiYhAfgIRnoTZJEuWED/kMxxUrUQA6iAFkIo7lnaK7RpJrPKQTdErvHIUC94hRUQBTYGP5YR5G7LQjGGlxXDf7bk7JovurCm9Mu9/NVNCa6qZaTLbGpJIO5hE7bZZcqyWZAS99K5qy5rMWUpc7NVDNGTP7RyzJSApcwSnZkaqQpqXgKOp8TmIyZnaFawBLlpTXF3UXrXbh5wHfLGjGTpLs387+51Wk9LDu7OhAUyZCZeBSHSpTspWKXcOxFDgY5rSPaJLuqbUAJAlC8pgGCe8VQBhkYEFjXM/5VEjZgOkDWrRS76kh5cq66SLusqlFKJBSHeodqUMaFSZHLBwj3YLadPqB/DlBL/mXrr86DpANrtEw1mKUSRgos43JxblFq7AlLvNJ23HOODkUFHEKXdAZKDxUfYbo6VpXCOOMMsnt8xpEl0gt+26FFylHItwAaFE3d7HqRjSSfJ639k1mUmz2iYzBU1IB23UFRA4Gb5R0sxJmKBegJJPBKsNuMcn9mdqUnRyw5IVOXT+VEkBtlRHRWGeSS4a648mPvHox2ifK5N50b+iLOhKg912L3mel2lcx7Q9rSiYoBctKtVLAhOalYbKRl2W23Vuz0L8GMFi1oVMBDj/jZw5oTmNxMa2ClRTN0RICFMm4SMQo0BOFSRHmn2uWKXLsaChQJ+8MMLzXF4tkWEejLtjgguAwbmSX35x5r9r1oeySBtnKPRJHvBb2EXrI8nakM0TWlkjfWIRE62qEIlKx6+kRESl+xjGRudhbF3ukLOjavLclR9o+gbJ2YNxIAIIdPIVHkW5R4H9n+mPulvlT+7EzuwtVwquvqLBqxqxJwq0eySPtYXaLJOnypaZCkTUSwFfiAula3NE4s26JZGktzpw4sk6UFy6Ols2gCpnDKSbp/lxHuOUXjRaZYaYUpCCDeJAFxRapODKfrHncr7R7TaLFaZk5QQoTpSEGS6CxTNViFOS6R1jN0H2inmzWtdpmTJqVqlIl94VKBP4qlJSFOPCEkgUwiLnFXR1w6PJKtTq3XuPXzIkhQSJiDfGAUkmgJCmBdt8ZVq7caPSUJ79ppUEBJRNBKiQLpdFAXxNKvHkXY+zql2xVrCbsuRLWpVUj/AJELloQK1JWocADEtE2H75bZd9V0S/xFKFSESmUc8SzDjA8XdJLkf9ClGblL1fn+bHpemftJk2FUyWuzTFhKlJSpKkMWLMQS6fOBZn2hq+6yLTZxLT3iV6s0FRZKym46VJYgg1rHm2mbQu0zFzFXnmKKmulgVElqnAE+UbWndEKSpFns6VKlSkhKGUVXiXmLVq4vMWrkBE3mlp9p0fpOnhkjfDW/7fc2dCfaTPtYtgn3ZSkS0lJluhgZiE+IqJvVoXyMZGiO0VtmaRs7T502SmYCtKlrUlMsHXWtmBupcuXy3RUtUuRZBKWRJmqmlcy8ggkAFKEXmwGsWOZds4q0fpWVITNPeS5neyzLZMxiAogljdDFhAc5OSfsCseJY5QUd7de7Zf2CaVsC7ZPQiWkImLWEpUXTU4EkB6bd0aHapZnTCkLvAAIcAkq7sCXe5lL84AsWnpSFiZLTOTMSXB/DYZYvTpGfO0zMWsi6gjB1IYucaJUBE0tqOp5JPI5xjyq/PkdVp/RSJYRZpaFqRISEpLqIU7zFHVDf8i1ZYNshaT0jLuSZSZokoTKQkhSSkXg5Uo3QQ5JONaRxlttEwKSUqKDV7hUnZsMEW4EyxfUpVQdZRLnmYZ/UnHHNqKvg39IdoJYRLe5OEpAl/hrYsCWZ3fFyWFSaRnWjtCVIPcpmyykFrywrGtcHHKBJMt5ZYew84pTOSkG8oOcgCSObNASb7FF09Iiu3zpoUFrB1TglIrxAeBJFlAU2NCHxd90T+8JD3Umr1L9Qnj6RULWQ5BqcSKHhFFBlNEEEyZFzkrMb8iTshG1AElLVL4YbgAeEArtD4+bxUZxLfNkN4d8iNxXBoK0srb5t6V84BWSuqnJ3l/mcQA+fBCJ+FvcmHUUuBHJyHAG755xIqA+b97GKzMyx3V9m4QyZZq4PINDC2OqYcg/X2EKJiUTgP8AL94UYDizvex9oCNGg/qmzANtAmNrQ1v1ltn9cY5vseyrClKl3debdF0EFWrQawamZpSNLRk1V80IcElk7x9Y716p8hL/ANGbCNJHEKOFa4j6Yxr6P0gFAF8bleStp3Zxw9ot5vFsGdt2zbBlgt6gKE/lIBAY0VtIyeKQpO2CT2N82oFEz+WVXMO+We+PP/tRtN6RZwzfiL50TWOssyiZZGsXTKHMFvnCOP8AtPW8mzhjRa8Q1WS7bonLgEPWRwc0aqeHuYrmIYtFs0fhoPGLtJWdiDtSk+QiKO3I90AiJI9jCKWAO2En2jAQRoxREwNjX0Md9NsBTYpCJaSe8vTput+Z7iARldQk81mOE0PLvTkjjk+ROEbMiQErUARUgF2GrQneHbnhHNmq6fkez0OOcsSlHtL+Dr7fYSmx2ZDCXSYpboIvLUpIcFmUUoCRR6HYDELTPlGxyJJJXcMxQ7tTupRD3k0u6tMcjtjnrPKCFqBUyRMLOWwJDCtKF2zujZAtiBuqCplQFFOuHvHVqSX38QI51G97O7w9NKfm+62/LOlsmlESrPMRLSVBakhSVoADh7pvhZLA1ZumMU2HTipZKky0pUB4kqWHH6SHqDmI5+wqVW8aAE4uSS1TWrV4PvgtKnOL8AT6tthZJxdI6sOLFOOqSfxCEaWnk+MEHIolqpscogWe61lSiSp6nB+mcSQkipYbHPqBURMIG1ycgH6En2hal2LrDjXCGUkMHr/qHlyios4SGz6UeIGanAEl8K/+tIqStQqAR5QyxvuJLTVIKmymYumpZhw4k+sQBulzt9shQmBJk47fP40VKmEZnzh1it2yWqMY0wydPvGtOghLthbIb6P1gC+T+5H1h+6Ow8g/mIooJE/Fr1UXLtRVvo7kU8oqKtv7dCIgJLbBxBHtCSkEOCDwI9xD0ibm3yOVxUZhILZbf3MXps6iPAryPOgiPcsNa8P6R7mMK7ZUkB39xFnzE+w49YsRKTkpuKPoTExZv40cw3qmBYVBg93h5nziJCnwDf0iCTZzkUHDNGfx4RkKDOE1cCicqvh5xrG8NsoSjrxT9YkpI+K8vDFZtYB8CTUYuMcmBZotSqj3Es+w+rxgRp2kU/eE/of+o/SFFhQBigf5/WFGF0z81+fA7HsLaVGygJlrWe8W93+ISy2BI/eOiRJtRIKJEygI8MzO7ndH6RFP2L9oUSrHNlrmol/jum+WBK5aaO+OpHVn7TbCE3l2hCSCQUhV4hiRS67gs4IyIjuT2PkpQWo5SZ2btyiT3CzuvNv/ADKFIqn9ntJEqJsouqu+GZLd0vkZg27co3LZ9tOj0jVXNmHYmWfVV2OX0r9upJAs8kgPrGYU1TXVADhJdi9cMKxrBoNewaGnJYTJc2XRNe6UoAg11pd4GOf+07RKjIkd3emKExbpTLW4DUJBSCICtH222v8A+OXKTvUCo8mujyjEtn2naSmv/wBytI2SwlDc0h/OBdhWOnZmTNDz+6SO4m0Jf8Ne/wDhielFAoAcOEhw4cUAIaAbZpWdNP4s6ZM/mWpXqYiizky7xGbA+3zZAqisrlXsK5tAmtCH9cogkhmz9YORZnSwSPCNZm1nDgqNMHgqw2JISbykuNz+bVic5KK3L4sM8jpIz7AooWFMaA5HMRvzpyUFIUglbOvxAAmoSBuDOdp3QklCQkli4SoChAZRCkrIIKaB2AJqIrnEKWSVeNlVOClAkksHYKYxBtTdtHr4FLDDSpd7LbSyllSQwoTUnWqSRsD4VyeKPuqc1VLnpU/HiIYpLqDhio1Ljw3eDV5RJVoZQWKAhm2kGhAy/aBpR0+NfKLUpCQ4fG7xqK1YNviwyi5AJTkkk0Jz1fbOKJaiCpJIZZVSpCErSatuJFN2+KrqjK7q8CQKnEUIIAORNOmMbSjPPKuO35+4X3axTvA7Zjdk2PnlFMuaRMQhaXc3UrD1cs4BFeGNIaagqCUhfgUFKVVqBsTsqd96gjSsxSqUurqSMcCTUhsg2Xxtshck5U2tq+P1B7beld2LhZdQQ6gRmUtqqI2B8YrW6VC8QAQydhI/iGBbIjnA4lTJt3XOocFLUoJd3LlgGpUDZmYut1lM6W4NZahgGBvk6qRuyGNTDNRvYljzZXjc5eew02WlKdZyCQ5Jdn3HJ24QnSwutVgAC2NMsP2glGjSu/JCtZSQKklrrPzJADZAb4r0dZClCbzEJW5OV0ApIG0qNB/K8KdCvXoS7ftv+MpXMJvJSFXw4uqYlwagPjgYnaJDJvULB1MwLGl5JFCHbLPMQ9vshROCwS8wle4EsacyIIE3WmoAvOVJSBhrpUOjxgQkppu/YDWWSCjVVfAxBFRxGQ3jyiz7vTVSCf0MxOeooYncXfInCMnRNpVLXWhT6YEe0aky0JIUEksDqZGpw5ewjS2GwyjkgnwQs9xfhN1WxRHkryq0XspJauw4g5YtXMbcTGbpGymStLqvCYkKBZiCcQeeewiDLHfmEDvGoUi9eYBjSgNalhvjNDY56ri1uiuXbCpd0ISvY5AP9wugn1iUxSXCShaS9UnEbsKk7WiNj0QtMyZfoqgSDhrVfcGEGIUCLqwVJ3+JCdqDl6HZAY+JTcbe3OzMe0WdfiuKuggXmo53wai8mgNGctUdDEpshckCZLVfl5HApP8AEl6Gprhvi2VpREzVWnXVisYgYmhUB6RmLjSjJ6uWVSrWxe6h8tVjxo0TNuF0gpqTWiT7AjrBC7EFEXCFoGJpxbGvKM9cmpoUtl+xgHRVcBM60IW2A43/AKmGgRElRwYwoIPSfb5GMqU/HZ/uJosUxb3Za1EFjdSo9WwMb3ZLtD90VOVcvqXKKJZ1LyFuClbqSaCtAK4GIWrtNa5iitU1lMQ6QAWJdnA2gV3COtbnyXg5HwjIl6AtCiyZE1R2BCj6CCJ3ZqahTLKEDbMUlJ5oJv8AJoInaTnLGvNWd14gdBSB0pA3dIRzaOqHRN+syR0TJArPvHZLlKI/uWUekU/c0DArJ/pHkHi66PjxK78b6wuqR1R6PGuQX7mnYeZJ+kXplsGFBsESEnr6dIfum3c2fq0Lv3LRwxjxFDXNrmJAboYSXwfk5/bzhzK2luJHoHgUVSY7fP2yiVz58+kMmW4xURkwYecIyzgSANgJPkI1jafYT+evEjHYIkOj0+AOrzgecsJw+jxNKTkHfmeULYy5ouusPrQZZCphsaY7hQCu6vpD/dj+YhHHHoHPpCSEuwBVkHp/iK+cLZVx8kXWRTkBn2Bgw4DAmuJ840pGkJUlKhdvrPicavMnHzgGfYzLJBWEihoQVO2AarjeYo7xKRqiv6lVPTAeZgciLBq3l9h7RaVTCfCgYmgSM8BR8absIjLtNxJCSdxwNQXauqD184t+5KmLLvhVagW4l8eUSFxAoApQ/MoCnAYdfLNrsssTe6+HkvcQs0soBmKLatEuxIVRsKJIbZjTbA5nKLk4qpwH6RkKDkBBs2zrWiYsAqulIUcSSXLAZ1H+JgjRujAwWs3UuQUqA1uIowfLPhGsTw9T043v3+5bapExZk3FMAi8VZBia9AG25RKxlKp8sJDJF4gHEkvVRzPiMVzrSVaoDC8/EilfIboO0NZEoWJizdrioMAhIoXOOZwzibdAyxjih4cd2wDTGiALQCB4wBg4DnxFj8aKFyUC1XUJYCra2QOS6vGiZpmWmZOa8hLplrl4tUJzobrmoeMzRn4loUXJYF71W4nYz0h+QYceiEU+WwnT+hlTZcopAdKB0UAQxPPrGOLMuUQFguRRgCTsZwWrHdSkiZLmqS/jYPsA2c45LTpWkhKykF3AGIBBrAi5XXYnm0rNJ99g5STNlhQBStLpuhDuMyVJ2783ilhMAbxKLJ3JTSAtEW1KZl1N5IXqlTg8CxDO/rB1qWJcwlK7xNBUEpVy69YNHbCalHV+5CRaChZOQopOIIwIY4gmBdIaMCkmZJqj8yc08s0+kac+zX0pQhrwD8jk+0mApdpKKDB3IPp69YKGnjjNUzHlWpSBq9WBP8AqNaz21JQBMTLFHDUJfAkgUeKrbokXO8l4VvJ2bSndujGUks7w1JnnuU+ndPf6HSSbIwxTwclubVhRkSreEJCaqpUknHYNwho1M7Y9VhpW6YOOA6j6RINu6j6RCWs0+giYmH40NZ5caY4I2jqf/WJP8ZX7QhMVthd4dp6wNRZL8r+yVx8Af7fqYkENk3EpHpWKwknImLE2Y8OJAgah1G+BUzI/wAj+0IKAwfkEj6xJMgZrSOp9BCIQP1K6Ae8C2PpIqmvk/Ek+8P3hyYcAP8AcOJyRggcyT5YRYibMV4X/pDAdMIUZUREhZqQ29Rb1hxKTmvkkE+rCHNmP51JB3kk+UOBLGZWeg+p8oBTR5/MqUEP4Xb9Sj6BhBCRMKaaqf7U8tsQ+9MdVKRwDnqaxXMnlRqSo9TB3B6Ebf0Lky0DE3jsTQc1Ee0IWsjwgIBzGP8Acaw8iwrNSLgzKseScfmMSWJSTqpKt6y/QMB6wGUSk1aVe/8ALK5NmWsOlNP1EgCCZaJSQH/EWON194OI6c4qmWtShU0HIcKekUSpt4slh/ErLf8AHgmbhHnd/nb7hE+1knWPL9soplkkpBSXJe7gSBlXac90XydCTHCiU3CX7wG8KbBiT0g6ZpQIFxD8VG8ona5onlhGbMozy7y2QRMlSpabsxIUS7popia0mMCC+wc4CtNqvlzQAO2wJyH0gWfNcjaTFSp1WAcqLAfwprU5DMncYFDZM0MUajsHIVRvzEOf4QanmaJ/oUco1dN6RCUSJSUXr8oChYuSUkAVqTWu2mEZSJdxClCpGsSc1cOjD94v0fOK0GZOYgBkOAFZuQoMQBgGOL7IVbs4ceF5JJvl/Qstg7hAlpmM1VAgMScXUKmtHwYRVoGzKCDMVWrBi7sDXeKnpGVbglRuoKgTgKkO+AzxG/GOjkyhKlplYnMg/m928zD8I74LVk2W0V57HSaPktIRQC8L3UljjsaOA7ToPfqONT5GPRLGt5csVcJCcsnA8o47t5JAnKODsQKuzAV30hIvc8i9WSTfezAl2+aPAVgCguO3lnG3bNIoUhiAFEBQDNVs8459VuUAACQBg3rx3x0GjbbekpJcmoLuTjm+6KtHo9LLVJwu9u4tGWoXVTDnX6CBrZYl1m5EuofpfbtiKpwvlASzEENgxwp8wjVnLHd3TnRox0xWpUzLlWy6QGBTnxgbS2ihdvyvCa3d2ZG4bModKCCUqx+V3wbKtASkB6kuN0Gu4koLLHRL/DlVCFGrbNGG8SgODWjU3QoazxZdLkjJqvkBoWgZHr+0SE9P6RzJhd5L/R5n6xKVaJQIeW42OfWFKrb/AKj+fAZNqb8qecOLUo4eQEOLaB4UJHIQ6tIr2twgUU1Jf9/sv8EgzCaXuIf1iYsisyBxP0eK/vqyGvFjiMjFb7Y1BUo+1/nxCe4SMVjkPrEiZaTQX95cDpSAxBUuwzD+Vv5iB5EvAoaM79WP8i+9NglI5CHXbVqABJYRL7gc1pHAE/SLO4lAVKlEbcD0wbiYDosll93yBHcsHJ3VMEJsKziAlv1GvICsTFuIogXRup6YxR3hObxvcHTFcu/d/Zd92QmqlXj+kOBz+CJKtxAZLJGwU9MYGJbE/XpFa5uynrBq+TPJGHq7fUvKycTEJk7Z5/SLrPo8LA/EF84BieTir8jBlm0BUmcq4kZBio8GwG8wOA6cuThcg1j0f3tAs3zgLpIbeQadGg2zaORJrMZatjgoHPBR8t0Ez9IIlIuSmSk4gCp/mV+b0jEnzyo16Rt2X8PHi3lvLy+5oWzShXTHfs3Dd9IAK9bfFRXSkVKmMHjJEsvUPllq5lXzNAM65AfMY0NH2MpcqAeoJegb8oIyBFTmRsFR7FKCSVLooYtijIpT/HkT+WoxdtmxrlTAUIvgsaXXAoz6uAHCFna2RyYoPO9b47Lz9v2A9Ez5s5RBI7seN0AjcACMT7PD6SlIAvOUDwgO46E4cDF04TJSLgSLgxUkvX9SswTvA2RhzSqYyU1JUAPP5yhkkztk1ix+lvI0+z1gPfGYWIlodJG0uAdxxxjYVWYPykB9704VxgKzASZYQC+a1bVbv4QKDrnBdlJIvHM4nZgKnGFyPYdY/Bw09nLc3bHaCwFG3xhdrJqF1Kg7MBTEco1bOXYPGZ2hsoKCSxIBNccImtjy4L07OUl2pCEjUStRqSqoGwAYc41tGTUTkLBQlCU5IKgSTmwLeUc7MSDGr2dLd4MaA48Y6mivTZG8qg0q+H+hv3eWhiCRlrVfPHLPKL7Mq8tzlT423CM/SJC0EJIJcHHf9D5Qbo5LJECtj0m1GelLYI0ygFCVNrJP+OY94xJinMatstV8lKdlTGSAQWOPtBSFyeYRJm0rCiqFDUFZGlRjiE0KFAPnkiyVKKiwg/8A6OwdSm4B/VoeFCtnpdJghk9Yn9xlhvGeYHzrCuSx+R+JJ94UKEbdnZLHCHEUPN0gE0Qm5SrZ739oGVaFHOGhQ1HI8s703sVFUSSXhQoKRK3Yr/z9oeTLUtQQDiWGQ8oUKMLbborVLYkbC0adg0P3iDMUpkAsw8RPOg414QoUKdPS445JqMuAxU5MtJCE3aYjE8VHHyjMm25RwpChRjs6ubxtQhsvYVAvESp4UKAcbexGbMYQXYbLUF9YpCn/AEhTsE/xfxZZbYUKDLaFo4ZPXnjCXAVa7CRLowqAGy2RrSbOLPLuCqj41bSPYZDnDQonj3R7fSQUpNvsZlvtxATdcEE1grQygoLm3ReGq+29iWwdqPjUw8KKsyk5dRpfBG3G8pIZnNd/GNCRJYkbDs2UhQohk5QvVeu17gyWstQnDGMbTXehJPeUaouisNCgdzgxxTtmOjSPchkIS5DqUUgkk5BwWHCDrBpzvFXFSZSgQSXQBQVxFYUKOukLjyyWRQ7XXCHm2KWVOE3BsSSW/uJidpkmWlwXScKMen7w0KNwz1544xVxVCskrbxPzZD6ZlC6lQxBx2j4YUKCTfqfAAJhQoUVpET/2Q=="/>
          <p:cNvSpPr>
            <a:spLocks noChangeAspect="1" noChangeArrowheads="1"/>
          </p:cNvSpPr>
          <p:nvPr/>
        </p:nvSpPr>
        <p:spPr bwMode="auto">
          <a:xfrm>
            <a:off x="5448300" y="762000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eaLnBrk="0" hangingPunct="0"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it-IT" altLang="it-IT" sz="2000"/>
          </a:p>
        </p:txBody>
      </p:sp>
      <p:sp>
        <p:nvSpPr>
          <p:cNvPr id="61452" name="AutoShape 23" descr="data:image/jpeg;base64,/9j/4AAQSkZJRgABAQAAAQABAAD/2wCEAAkGBhQSERUUExQWFRUWGBwXFxcYGBgcGhgZGB4YGBwXGBcaHCYfGBojGRoYIC8gJCcpLCwsFR8xNTAqNSYrLCkBCQoKDgwOGg8PGiwkHyQsLCksLCwsKSwsLCwsKSwsKSwsLCwsLCwsLCwsLCwsLCwsLCwsLCwsLCwsLCwsLCwsLP/AABEIALYBFQMBIgACEQEDEQH/xAAcAAABBQEBAQAAAAAAAAAAAAAEAAECAwUGBwj/xABAEAABAgMEBwcBBgYBBAMAAAABAhEAAyEEEjFBBSJRYXGBkQYTMqGxwfDRBxQjQlLhYnKCkqLxMxUkstJDY8L/xAAaAQADAQEBAQAAAAAAAAAAAAABAgMABAUG/8QALxEAAgIBAwICCQUBAQAAAAAAAAECEQMSITEEQRNRIjJhcYGhsdHwFJHB4fFCM//aAAwDAQACEQMRAD8A4nTugJlnWUrQULGRDPywL7YzSiO17a9p/vky+QEgC6BsA351eOQXHlOSuke3iba3KWhRJoQEE6UGaJTrKOxPqRFUpHq8GaGlPfYOTdA5vT0gK16TlyVKQpytJKVADAgsQ+FC+DwVCUuEc2WajN2XXIXdxlze0n6UdS/kGgVenFnNuAHu8Vj0k3yT/UwRvd1CuCOcVpFRxUo84iJoi0ej82K+r8kdKlSdowvchieEXSU3klSagVfDbt4HpHOy7WWIBd0hPIHBvLnGxY7WQkpJ2jZgDU7nUT0hn0yQj6qXkgu8xAzL+WfCLZaXDuBS9yjBVbyVkuRkCGcBwc9ofrBMnSrEhjXFsAA5Z4L6dIT9TM2lymzBzo+eEPZ0gnWG1uQV9ICTbwaksxDbwAQPIQ/39JUCDqjHyS/CpEKsSQrzzaqzb71gyMQ5feSG94Bm203VDHXc8HJIHMkRKRbUkNhhXZSo6+sVpKdcZmo8j7GDVEQYy7ypYrix5lvQDrAS7FdWwoK04MfQ+QjWRJu3Vbx5MYe0IBWljifY/SGUhkRkWSiOn/kB6CLkrYHIsw4vT5viZIYEHe3WM20WghbE0cjzLeg6QqVmSs1pBIwwd2yq3184f70S9WbD0Hm4gKz6Qxc0byLEeoHKKkm9MU2Cm86Ebq+kCg0SnTlFwKYNj/MOYOrGxKtV4AMzEHqB9BGbZ5N4vmQH4j6wWdVQzGr6gEdCnqdkBmJo0bLWAFJqCQ4oSKYtjQjzgodn5AbVf+pX1iSKlx+2z0guzrfGJ6V5DKcltY1n0NZ0sUykvvF7/wAngxclRSkIUJZCskJUCBilqM4IwL4QpafX94KSA5DDIh9oG/1hltwBtvkp0loiXPSyuRzSdx9i4McHpfQ0yQplh0nwrGB3bju9Y9GcZ03/AD0gbS1lVMkzJYUElQYKKQoDPWQcsnFRiGLQsoKRSGRxPLVoaIRtTOy9qQklcpwCzyyF3hjeCU6wTxGMZc6zqTiCOII9Y53Fp0dsZqS2KWhRJoUaxtiapsVlURJhiqFoaKJPDiIAwr0GiqR0fZiYJaZs84SUqm80JdI5rKRzjzdUwkuak1J35x3nfBGjZv8A909Mr+lAE1XmEdY5K02J2utT5j9Y9Dp4tQs8bqreR0AvDgxBSSCxoYcGLo5rLQYd4qvRMGHTGTHiyXa1CjuN/wBYrhiIwQ5E0EOInf8ARoz5UxleRg1oKdhTsulWg4a3PPLHOkOmcqpJxw5McYoBrjy94mlNcMsfaNQxpS7fuxfDaXb1HSLjbPp6B/J+sZSBUfMjBCZRIcNl5lh83wrgg0ao0s7XsBkOY9CDygdWkFPTCmT4Buf7xKVYdUk4ggcQS3KCrFYgXBy/cesTqKGVFUq3qAzFT0+ekUTZpNYKXIYkD58doZNmeGSXIySBO8OUaNhs6yL28j94vsFkSxDZivCn/wCoOstnukitPWn+uURlLsBsETNa89Di/rhEkEq3n585QSNHm9xr6wbZtFsQd/k5SfIwuwBrClsvnxo0JMqsWJsWfkcaHHpBkqyFxrABsCl3JZiFPRswxd90JyYhKl/OEFJRt4fPmcWy5LRYBGoxUUkY1HzHdDiW1RUbBiOG0QT3GY6fT6RBSbodPhz3bx9IwCKQ1UVGweqd+7OJaLkzAVkrCgVEoZLEJOSg7EguHGIZ6wPapSFK7lQJE5CnDKukBnZY8JYu1DmI3NF6PYC45ugUJclqVJxJ27eMYWTAdPfZ2nSBRORM7mYBdmar3ma64yIqHzDbIUdfMVLSEq70Sr4zKRebco4h/SFFvDXdCxy5EqX0PmBoQSTlB2k7AqzlAmJZUwXkhw93apsMDTGkc9pLSqwspSWApTHrHFHFKR6EuqjE1CgCqiE84Gm6UlJ2qO4e5jE78nxV3xIpBiywJckn1cpL0TRtOnjMSmWNVKVKUM6rCEl+SB1MQTado6fSM1UsiJSp7UNR6cI6Y+iqicet36RqzJaVjaMjsjLtFmKDuyMEy1ZpP0O4iDZShMBBFcx7iHtSC42YoiwRK02YoLHDI7YikwUIiwCGIhxDLVDDlJFRGmYCskt1PkPWDirdTcK18zGj5gh5iSk8onxwyiN0Cm3jBFjkBR3BvQn2hroqSkSyVCmxxuzHSNKy2ViRvFNusk1gix2FlHk+5y/rBMwELcbfYNHPKbbAWzUBNMyQTyrF9nQyCc2J66zwNNm5Zhh0b3g42UqT0HSntEWYostn/ECsnI64e0NbZTLOFfansI0bFZ2SBniOR/1CnaPKiSRi3mzxlLcZMzbJLL9fp84RsiU5BzYHn/uHsmj2IPWNWXZNkLJ7mYJZ5FXPT5yg+TZeI5Ye8FybOxDA49A7v82wQizMXqeZo27DpAMBybLeSCpLbUkgjEjKlRXnBQAdi1fN4u7qjpLPV8Qdrj4YkhDuCK5pyI2jaPSCYrTKIoHI2Zjht4RalAxFd8NcuNiUmgOaTsO7YYotelECVPmSWtC5IJmSpSklT8nY7aYAsCQ0EVsInz0y0la1JSlIcqUQAOJNBHG27t3LtUw2SxqmBc1JSLQlOqhVNYBr1w1SpbC694YRVo/sVbNKqE7SClSZGMuQmim2gHwP+pTqIOADR6j2f7IyLNL7uTKTLS1WFVb1KOsrmYZRJuRzHY7s/MsdmRLmzDNYkqNWS9SlL1IBcudpoI7SZdsqTOLmWEkrugqIADhQAqdnTfANt01JsCVm0lkpAIYFRINBQbcHLDfHlvartpPmGzWmTMULKF3kyCQLplrKSld3xuBngJgEC1HdlceGWXhbfX3BekljTc1c2QCgylFBQpQIuqZSVgGiVKV3jgU1RjjCgFejlWabOUgkBc1UtksD+ESxU+0L8t8KIar3Z6XiyxehCMWlw3Zl9u5r21v0S0A7gLy25kjpHnU2beUScyTHZ9preJsyfPQFAKAAvBj4Qkeh6RxDR1wWx4z5Jd3siIJEKoiYmbRDA29xNE4Zw65D4RUpGYhS1EYdIFeQ2rtIQdJguTaXIaihh9B9IrRNCqGGmWM5dI1+Yar1eDWuJmoY/wCjGOqQpLuMCxOTxbZLaUHWfYdv7wZbDeSJiDXA7xvG7ftil2Bu9zOvQyUlRYQdKs19tUDgGjRs+jQIZJvkbS2BybMwYfN8XiQdzfM40pejXoz8ovGiS714Zf7h+B0jIlWRSsB0rujX0JYaOdp9CH840bBYGLfMIPsNiZqUOPk8RyS7GKLJZ9ZWblx1P7dIhOs7FzU1/wDEfTzjXkWE3jSjbItn2Bz19vrEFyFHNpkuaUO/943rPKVd+ZQpFlvDw3k1qARgWwVvEaNmkMnZXAOTiwoz+TQ09xmiEqzOzU+VgqzWRg3ykXolEZHzgyTIevzpEqADSLMwLjhh0gkSKUr82iL0IbxBhgCMOB2RcmylPhH9OSuGw+sajFSEPTAjL3G3iIr0j3yJKlSUpmLDXQslIxDgkYEh2ODs8Gy0pWSGULrG8UqF0qfBWCmaoBpR8RBsqwTbynukABgAXzvOXYpNGYBq45MK2Z8iQopSq7dWoAqQSDVnKXFCoYOKFokhIWogXgUsbxSQBeBZlEMoUIUBhnlGxZNAJcrRQrCauX1HZJ3pJMFkSkJKpyky2ooqIAvDY+0Vg6bEc/IxJdiX+J3iUlDtdDvdIF689HvOQRk0UdnuxcqxBZs8sDNSiSSpIcgOo+EAlhBs7tlJlWYzkJVOSFGWCBdvXQC7qZwxZwDhujkNM9vZszR6V2dYlFS5ktYSC6WuKCApQcMleI5GBtHllIYck2klz/HP0O3XpqzWVBVOmBCCLyHxIzSkCpINI4btH9rU0rRLlJVZEKr3syWVLKC7LCW8NPyu+2MCYs2qwSDMQykqnIBdaiUgy1XnUSaqWvdsZoAsugu6bvbwK7p1i+qWILP+k0DxKWatkehg6KNKcu989qdcEtCzZ0ydaFrPepmSZoXNXevMkd4lRBOq6kIDKfECCdFWVMoWdBqFKXOrgnvUBIS27uwX2qDCjxfO0oiUmYnBJCQgHNirWutjhrNzjEtGkCtIJZpaQASwLOEukE1LnJyBueIt2yrl/wAr8tUGydMGUi4Eg66lVriEDbi6Sdtaw8Ys3TEgJSBevub5cFJFLt0AODi77mzhQ6jJrt8/sJ4cXu2C2KyhdGcOSxc4MHJP80aE3s/LmoZSWqDeArQAM+xqfvHSfZRoGXahP7y8m4JYSpJDi+qYTQgpNJYxB5R0GlOzPdKASpMwFTB3Qpq5pcKwOyPWxpadz5zPalseOaS7KLlkmWoKTkCatvy6RhzZJT4g0euaX0WEg3gU7zUf3J944rSOhQpY1gA7vQ0o7b2gPGuwscz4ZytzZETHQWXs9NnTEou0Aa8lDOHUpyaXjU1JwAGQiyd2PmJmXVTJUtJDpVNWwNQGJSCEmuZZhUxPQy2uJzqS+NfWLkzFI4eUVqA/1URJE5Sc3EIyi2C0LRMoaH5gYqVKVKdqjP8AcQOtSTgGPlEpdoU113G/2hUq4GtPk2tC2lJN12OIBI6B8dvLfG/Ms8wAKloSo3gDeLFjsJpzO3OON0IP+4lMHZaS21i7eUeo2aysWIJTlTFKg45sRzimqkVg7RQiyDC9XyPD6QZK0Y5wIPHHg/ofONCyaKc64dmw/MDgrcWY8Y25ej0nVUHIqCwAUMQW+YQjyjnPWewEGoA4Z8so0ZFhMbMmw4A1eiVHF/0q37DnFydHlO8DxDMb07toible4GZEuxOWAOFTSjMwNXcuWpkYsmWOqQSEh6uCXoWAL6tauXFI2laMFDUbFDL6jdBcrR5NGZQx2HeNxhTakjnl6Ee67quqCg6lCowqDUbi4g5GjUkMBUYg+IfNojWkaPKS35XYp/STg38Jg5WjGIBz8Kth/TwMGmxXM55FjbxVG3ZsvAY8YIOiqu905HbsChmN8alpt9mlpvqnyUlNCFTECuaC5x3Rm6f7b2SxhSZyZpYUuocG8AQkKJABY5wdlywxU5eqmESNGKzS+Sht+kHyNEPgaM6T82RyOl/tImIssmfZhLUJiCr8QEqN1SkfkWzhq41jmLd2zm2rR0ta1KRNM2ck92SgOBKLgJNU67MXzhHkir9h0Y+jy5HHspXXwT+x6fpHSdnsyDMtJuBylTJUrWFXZILBiC52xgzvtHQLJ39lQJie8XLHeEoogJVgHfxUdqCPP7BJnp0YhCykX5q5qHIBMpSUIvFql1hXiqydjRd/05EiwyJbqJmhVpUzAXl3UJSCRhclvtrE5Zmro6MfR4lpc3dtpr3X/Rr2ft/OtNinLKjJmCeE/h6gAWgkAFyVeEvh7xnaKtE9ej5gWm8FT/w1EVmAIWJinPiYhAfgIRnoTZJEuWED/kMxxUrUQA6iAFkIo7lnaK7RpJrPKQTdErvHIUC94hRUQBTYGP5YR5G7LQjGGlxXDf7bk7JovurCm9Mu9/NVNCa6qZaTLbGpJIO5hE7bZZcqyWZAS99K5qy5rMWUpc7NVDNGTP7RyzJSApcwSnZkaqQpqXgKOp8TmIyZnaFawBLlpTXF3UXrXbh5wHfLGjGTpLs387+51Wk9LDu7OhAUyZCZeBSHSpTspWKXcOxFDgY5rSPaJLuqbUAJAlC8pgGCe8VQBhkYEFjXM/5VEjZgOkDWrRS76kh5cq66SLusqlFKJBSHeodqUMaFSZHLBwj3YLadPqB/DlBL/mXrr86DpANrtEw1mKUSRgos43JxblFq7AlLvNJ23HOODkUFHEKXdAZKDxUfYbo6VpXCOOMMsnt8xpEl0gt+26FFylHItwAaFE3d7HqRjSSfJ639k1mUmz2iYzBU1IB23UFRA4Gb5R0sxJmKBegJJPBKsNuMcn9mdqUnRyw5IVOXT+VEkBtlRHRWGeSS4a648mPvHox2ifK5N50b+iLOhKg912L3mel2lcx7Q9rSiYoBctKtVLAhOalYbKRl2W23Vuz0L8GMFi1oVMBDj/jZw5oTmNxMa2ClRTN0RICFMm4SMQo0BOFSRHmn2uWKXLsaChQJ+8MMLzXF4tkWEejLtjgguAwbmSX35x5r9r1oeySBtnKPRJHvBb2EXrI8nakM0TWlkjfWIRE62qEIlKx6+kRESl+xjGRudhbF3ukLOjavLclR9o+gbJ2YNxIAIIdPIVHkW5R4H9n+mPulvlT+7EzuwtVwquvqLBqxqxJwq0eySPtYXaLJOnypaZCkTUSwFfiAula3NE4s26JZGktzpw4sk6UFy6Ols2gCpnDKSbp/lxHuOUXjRaZYaYUpCCDeJAFxRapODKfrHncr7R7TaLFaZk5QQoTpSEGS6CxTNViFOS6R1jN0H2inmzWtdpmTJqVqlIl94VKBP4qlJSFOPCEkgUwiLnFXR1w6PJKtTq3XuPXzIkhQSJiDfGAUkmgJCmBdt8ZVq7caPSUJ79ppUEBJRNBKiQLpdFAXxNKvHkXY+zql2xVrCbsuRLWpVUj/AJELloQK1JWocADEtE2H75bZd9V0S/xFKFSESmUc8SzDjA8XdJLkf9ClGblL1fn+bHpemftJk2FUyWuzTFhKlJSpKkMWLMQS6fOBZn2hq+6yLTZxLT3iV6s0FRZKym46VJYgg1rHm2mbQu0zFzFXnmKKmulgVElqnAE+UbWndEKSpFns6VKlSkhKGUVXiXmLVq4vMWrkBE3mlp9p0fpOnhkjfDW/7fc2dCfaTPtYtgn3ZSkS0lJluhgZiE+IqJvVoXyMZGiO0VtmaRs7T502SmYCtKlrUlMsHXWtmBupcuXy3RUtUuRZBKWRJmqmlcy8ggkAFKEXmwGsWOZds4q0fpWVITNPeS5neyzLZMxiAogljdDFhAc5OSfsCseJY5QUd7de7Zf2CaVsC7ZPQiWkImLWEpUXTU4EkB6bd0aHapZnTCkLvAAIcAkq7sCXe5lL84AsWnpSFiZLTOTMSXB/DYZYvTpGfO0zMWsi6gjB1IYucaJUBE0tqOp5JPI5xjyq/PkdVp/RSJYRZpaFqRISEpLqIU7zFHVDf8i1ZYNshaT0jLuSZSZokoTKQkhSSkXg5Uo3QQ5JONaRxlttEwKSUqKDV7hUnZsMEW4EyxfUpVQdZRLnmYZ/UnHHNqKvg39IdoJYRLe5OEpAl/hrYsCWZ3fFyWFSaRnWjtCVIPcpmyykFrywrGtcHHKBJMt5ZYew84pTOSkG8oOcgCSObNASb7FF09Iiu3zpoUFrB1TglIrxAeBJFlAU2NCHxd90T+8JD3Umr1L9Qnj6RULWQ5BqcSKHhFFBlNEEEyZFzkrMb8iTshG1AElLVL4YbgAeEArtD4+bxUZxLfNkN4d8iNxXBoK0srb5t6V84BWSuqnJ3l/mcQA+fBCJ+FvcmHUUuBHJyHAG755xIqA+b97GKzMyx3V9m4QyZZq4PINDC2OqYcg/X2EKJiUTgP8AL94UYDizvex9oCNGg/qmzANtAmNrQ1v1ltn9cY5vseyrClKl3debdF0EFWrQawamZpSNLRk1V80IcElk7x9Y716p8hL/ANGbCNJHEKOFa4j6Yxr6P0gFAF8bleStp3Zxw9ot5vFsGdt2zbBlgt6gKE/lIBAY0VtIyeKQpO2CT2N82oFEz+WVXMO+We+PP/tRtN6RZwzfiL50TWOssyiZZGsXTKHMFvnCOP8AtPW8mzhjRa8Q1WS7bonLgEPWRwc0aqeHuYrmIYtFs0fhoPGLtJWdiDtSk+QiKO3I90AiJI9jCKWAO2En2jAQRoxREwNjX0Md9NsBTYpCJaSe8vTput+Z7iARldQk81mOE0PLvTkjjk+ROEbMiQErUARUgF2GrQneHbnhHNmq6fkez0OOcsSlHtL+Dr7fYSmx2ZDCXSYpboIvLUpIcFmUUoCRR6HYDELTPlGxyJJJXcMxQ7tTupRD3k0u6tMcjtjnrPKCFqBUyRMLOWwJDCtKF2zujZAtiBuqCplQFFOuHvHVqSX38QI51G97O7w9NKfm+62/LOlsmlESrPMRLSVBakhSVoADh7pvhZLA1ZumMU2HTipZKky0pUB4kqWHH6SHqDmI5+wqVW8aAE4uSS1TWrV4PvgtKnOL8AT6tthZJxdI6sOLFOOqSfxCEaWnk+MEHIolqpscogWe61lSiSp6nB+mcSQkipYbHPqBURMIG1ycgH6En2hal2LrDjXCGUkMHr/qHlyios4SGz6UeIGanAEl8K/+tIqStQqAR5QyxvuJLTVIKmymYumpZhw4k+sQBulzt9shQmBJk47fP40VKmEZnzh1it2yWqMY0wydPvGtOghLthbIb6P1gC+T+5H1h+6Ow8g/mIooJE/Fr1UXLtRVvo7kU8oqKtv7dCIgJLbBxBHtCSkEOCDwI9xD0ibm3yOVxUZhILZbf3MXps6iPAryPOgiPcsNa8P6R7mMK7ZUkB39xFnzE+w49YsRKTkpuKPoTExZv40cw3qmBYVBg93h5nziJCnwDf0iCTZzkUHDNGfx4RkKDOE1cCicqvh5xrG8NsoSjrxT9YkpI+K8vDFZtYB8CTUYuMcmBZotSqj3Es+w+rxgRp2kU/eE/of+o/SFFhQBigf5/WFGF0z81+fA7HsLaVGygJlrWe8W93+ISy2BI/eOiRJtRIKJEygI8MzO7ndH6RFP2L9oUSrHNlrmol/jum+WBK5aaO+OpHVn7TbCE3l2hCSCQUhV4hiRS67gs4IyIjuT2PkpQWo5SZ2btyiT3CzuvNv/ADKFIqn9ntJEqJsouqu+GZLd0vkZg27co3LZ9tOj0jVXNmHYmWfVV2OX0r9upJAs8kgPrGYU1TXVADhJdi9cMKxrBoNewaGnJYTJc2XRNe6UoAg11pd4GOf+07RKjIkd3emKExbpTLW4DUJBSCICtH222v8A+OXKTvUCo8mujyjEtn2naSmv/wBytI2SwlDc0h/OBdhWOnZmTNDz+6SO4m0Jf8Ne/wDhielFAoAcOEhw4cUAIaAbZpWdNP4s6ZM/mWpXqYiizky7xGbA+3zZAqisrlXsK5tAmtCH9cogkhmz9YORZnSwSPCNZm1nDgqNMHgqw2JISbykuNz+bVic5KK3L4sM8jpIz7AooWFMaA5HMRvzpyUFIUglbOvxAAmoSBuDOdp3QklCQkli4SoChAZRCkrIIKaB2AJqIrnEKWSVeNlVOClAkksHYKYxBtTdtHr4FLDDSpd7LbSyllSQwoTUnWqSRsD4VyeKPuqc1VLnpU/HiIYpLqDhio1Ljw3eDV5RJVoZQWKAhm2kGhAy/aBpR0+NfKLUpCQ4fG7xqK1YNviwyi5AJTkkk0Jz1fbOKJaiCpJIZZVSpCErSatuJFN2+KrqjK7q8CQKnEUIIAORNOmMbSjPPKuO35+4X3axTvA7Zjdk2PnlFMuaRMQhaXc3UrD1cs4BFeGNIaagqCUhfgUFKVVqBsTsqd96gjSsxSqUurqSMcCTUhsg2Xxtshck5U2tq+P1B7beld2LhZdQQ6gRmUtqqI2B8YrW6VC8QAQydhI/iGBbIjnA4lTJt3XOocFLUoJd3LlgGpUDZmYut1lM6W4NZahgGBvk6qRuyGNTDNRvYljzZXjc5eew02WlKdZyCQ5Jdn3HJ24QnSwutVgAC2NMsP2glGjSu/JCtZSQKklrrPzJADZAb4r0dZClCbzEJW5OV0ApIG0qNB/K8KdCvXoS7ftv+MpXMJvJSFXw4uqYlwagPjgYnaJDJvULB1MwLGl5JFCHbLPMQ9vshROCwS8wle4EsacyIIE3WmoAvOVJSBhrpUOjxgQkppu/YDWWSCjVVfAxBFRxGQ3jyiz7vTVSCf0MxOeooYncXfInCMnRNpVLXWhT6YEe0aky0JIUEksDqZGpw5ewjS2GwyjkgnwQs9xfhN1WxRHkryq0XspJauw4g5YtXMbcTGbpGymStLqvCYkKBZiCcQeeewiDLHfmEDvGoUi9eYBjSgNalhvjNDY56ri1uiuXbCpd0ISvY5AP9wugn1iUxSXCShaS9UnEbsKk7WiNj0QtMyZfoqgSDhrVfcGEGIUCLqwVJ3+JCdqDl6HZAY+JTcbe3OzMe0WdfiuKuggXmo53wai8mgNGctUdDEpshckCZLVfl5HApP8AEl6Gprhvi2VpREzVWnXVisYgYmhUB6RmLjSjJ6uWVSrWxe6h8tVjxo0TNuF0gpqTWiT7AjrBC7EFEXCFoGJpxbGvKM9cmpoUtl+xgHRVcBM60IW2A43/AKmGgRElRwYwoIPSfb5GMqU/HZ/uJosUxb3Za1EFjdSo9WwMb3ZLtD90VOVcvqXKKJZ1LyFuClbqSaCtAK4GIWrtNa5iitU1lMQ6QAWJdnA2gV3COtbnyXg5HwjIl6AtCiyZE1R2BCj6CCJ3ZqahTLKEDbMUlJ5oJv8AJoInaTnLGvNWd14gdBSB0pA3dIRzaOqHRN+syR0TJArPvHZLlKI/uWUekU/c0DArJ/pHkHi66PjxK78b6wuqR1R6PGuQX7mnYeZJ+kXplsGFBsESEnr6dIfum3c2fq0Lv3LRwxjxFDXNrmJAboYSXwfk5/bzhzK2luJHoHgUVSY7fP2yiVz58+kMmW4xURkwYecIyzgSANgJPkI1jafYT+evEjHYIkOj0+AOrzgecsJw+jxNKTkHfmeULYy5ouusPrQZZCphsaY7hQCu6vpD/dj+YhHHHoHPpCSEuwBVkHp/iK+cLZVx8kXWRTkBn2Bgw4DAmuJ840pGkJUlKhdvrPicavMnHzgGfYzLJBWEihoQVO2AarjeYo7xKRqiv6lVPTAeZgciLBq3l9h7RaVTCfCgYmgSM8BR8absIjLtNxJCSdxwNQXauqD184t+5KmLLvhVagW4l8eUSFxAoApQ/MoCnAYdfLNrsssTe6+HkvcQs0soBmKLatEuxIVRsKJIbZjTbA5nKLk4qpwH6RkKDkBBs2zrWiYsAqulIUcSSXLAZ1H+JgjRujAwWs3UuQUqA1uIowfLPhGsTw9T043v3+5bapExZk3FMAi8VZBia9AG25RKxlKp8sJDJF4gHEkvVRzPiMVzrSVaoDC8/EilfIboO0NZEoWJizdrioMAhIoXOOZwzibdAyxjih4cd2wDTGiALQCB4wBg4DnxFj8aKFyUC1XUJYCra2QOS6vGiZpmWmZOa8hLplrl4tUJzobrmoeMzRn4loUXJYF71W4nYz0h+QYceiEU+WwnT+hlTZcopAdKB0UAQxPPrGOLMuUQFguRRgCTsZwWrHdSkiZLmqS/jYPsA2c45LTpWkhKykF3AGIBBrAi5XXYnm0rNJ99g5STNlhQBStLpuhDuMyVJ2783ilhMAbxKLJ3JTSAtEW1KZl1N5IXqlTg8CxDO/rB1qWJcwlK7xNBUEpVy69YNHbCalHV+5CRaChZOQopOIIwIY4gmBdIaMCkmZJqj8yc08s0+kac+zX0pQhrwD8jk+0mApdpKKDB3IPp69YKGnjjNUzHlWpSBq9WBP8AqNaz21JQBMTLFHDUJfAkgUeKrbokXO8l4VvJ2bSndujGUks7w1JnnuU+ndPf6HSSbIwxTwclubVhRkSreEJCaqpUknHYNwho1M7Y9VhpW6YOOA6j6RINu6j6RCWs0+giYmH40NZ5caY4I2jqf/WJP8ZX7QhMVthd4dp6wNRZL8r+yVx8Af7fqYkENk3EpHpWKwknImLE2Y8OJAgah1G+BUzI/wAj+0IKAwfkEj6xJMgZrSOp9BCIQP1K6Ae8C2PpIqmvk/Ek+8P3hyYcAP8AcOJyRggcyT5YRYibMV4X/pDAdMIUZUREhZqQ29Rb1hxKTmvkkE+rCHNmP51JB3kk+UOBLGZWeg+p8oBTR5/MqUEP4Xb9Sj6BhBCRMKaaqf7U8tsQ+9MdVKRwDnqaxXMnlRqSo9TB3B6Ebf0Lky0DE3jsTQc1Ee0IWsjwgIBzGP8Acaw8iwrNSLgzKseScfmMSWJSTqpKt6y/QMB6wGUSk1aVe/8ALK5NmWsOlNP1EgCCZaJSQH/EWON194OI6c4qmWtShU0HIcKekUSpt4slh/ErLf8AHgmbhHnd/nb7hE+1knWPL9soplkkpBSXJe7gSBlXac90XydCTHCiU3CX7wG8KbBiT0g6ZpQIFxD8VG8ona5onlhGbMozy7y2QRMlSpabsxIUS7popia0mMCC+wc4CtNqvlzQAO2wJyH0gWfNcjaTFSp1WAcqLAfwprU5DMncYFDZM0MUajsHIVRvzEOf4QanmaJ/oUco1dN6RCUSJSUXr8oChYuSUkAVqTWu2mEZSJdxClCpGsSc1cOjD94v0fOK0GZOYgBkOAFZuQoMQBgGOL7IVbs4ceF5JJvl/Qstg7hAlpmM1VAgMScXUKmtHwYRVoGzKCDMVWrBi7sDXeKnpGVbglRuoKgTgKkO+AzxG/GOjkyhKlplYnMg/m928zD8I74LVk2W0V57HSaPktIRQC8L3UljjsaOA7ToPfqONT5GPRLGt5csVcJCcsnA8o47t5JAnKODsQKuzAV30hIvc8i9WSTfezAl2+aPAVgCguO3lnG3bNIoUhiAFEBQDNVs8459VuUAACQBg3rx3x0GjbbekpJcmoLuTjm+6KtHo9LLVJwu9u4tGWoXVTDnX6CBrZYl1m5EuofpfbtiKpwvlASzEENgxwp8wjVnLHd3TnRox0xWpUzLlWy6QGBTnxgbS2ihdvyvCa3d2ZG4bModKCCUqx+V3wbKtASkB6kuN0Gu4koLLHRL/DlVCFGrbNGG8SgODWjU3QoazxZdLkjJqvkBoWgZHr+0SE9P6RzJhd5L/R5n6xKVaJQIeW42OfWFKrb/AKj+fAZNqb8qecOLUo4eQEOLaB4UJHIQ6tIr2twgUU1Jf9/sv8EgzCaXuIf1iYsisyBxP0eK/vqyGvFjiMjFb7Y1BUo+1/nxCe4SMVjkPrEiZaTQX95cDpSAxBUuwzD+Vv5iB5EvAoaM79WP8i+9NglI5CHXbVqABJYRL7gc1pHAE/SLO4lAVKlEbcD0wbiYDosll93yBHcsHJ3VMEJsKziAlv1GvICsTFuIogXRup6YxR3hObxvcHTFcu/d/Zd92QmqlXj+kOBz+CJKtxAZLJGwU9MYGJbE/XpFa5uynrBq+TPJGHq7fUvKycTEJk7Z5/SLrPo8LA/EF84BieTir8jBlm0BUmcq4kZBio8GwG8wOA6cuThcg1j0f3tAs3zgLpIbeQadGg2zaORJrMZatjgoHPBR8t0Ez9IIlIuSmSk4gCp/mV+b0jEnzyo16Rt2X8PHi3lvLy+5oWzShXTHfs3Dd9IAK9bfFRXSkVKmMHjJEsvUPllq5lXzNAM65AfMY0NH2MpcqAeoJegb8oIyBFTmRsFR7FKCSVLooYtijIpT/HkT+WoxdtmxrlTAUIvgsaXXAoz6uAHCFna2RyYoPO9b47Lz9v2A9Ez5s5RBI7seN0AjcACMT7PD6SlIAvOUDwgO46E4cDF04TJSLgSLgxUkvX9SswTvA2RhzSqYyU1JUAPP5yhkkztk1ix+lvI0+z1gPfGYWIlodJG0uAdxxxjYVWYPykB9704VxgKzASZYQC+a1bVbv4QKDrnBdlJIvHM4nZgKnGFyPYdY/Bw09nLc3bHaCwFG3xhdrJqF1Kg7MBTEco1bOXYPGZ2hsoKCSxIBNccImtjy4L07OUl2pCEjUStRqSqoGwAYc41tGTUTkLBQlCU5IKgSTmwLeUc7MSDGr2dLd4MaA48Y6mivTZG8qg0q+H+hv3eWhiCRlrVfPHLPKL7Mq8tzlT423CM/SJC0EJIJcHHf9D5Qbo5LJECtj0m1GelLYI0ygFCVNrJP+OY94xJinMatstV8lKdlTGSAQWOPtBSFyeYRJm0rCiqFDUFZGlRjiE0KFAPnkiyVKKiwg/8A6OwdSm4B/VoeFCtnpdJghk9Yn9xlhvGeYHzrCuSx+R+JJ94UKEbdnZLHCHEUPN0gE0Qm5SrZ739oGVaFHOGhQ1HI8s703sVFUSSXhQoKRK3Yr/z9oeTLUtQQDiWGQ8oUKMLbborVLYkbC0adg0P3iDMUpkAsw8RPOg414QoUKdPS445JqMuAxU5MtJCE3aYjE8VHHyjMm25RwpChRjs6ubxtQhsvYVAvESp4UKAcbexGbMYQXYbLUF9YpCn/AEhTsE/xfxZZbYUKDLaFo4ZPXnjCXAVa7CRLowqAGy2RrSbOLPLuCqj41bSPYZDnDQonj3R7fSQUpNvsZlvtxATdcEE1grQygoLm3ReGq+29iWwdqPjUw8KKsyk5dRpfBG3G8pIZnNd/GNCRJYkbDs2UhQohk5QvVeu17gyWstQnDGMbTXehJPeUaouisNCgdzgxxTtmOjSPchkIS5DqUUgkk5BwWHCDrBpzvFXFSZSgQSXQBQVxFYUKOukLjyyWRQ7XXCHm2KWVOE3BsSSW/uJidpkmWlwXScKMen7w0KNwz1544xVxVCskrbxPzZD6ZlC6lQxBx2j4YUKCTfqfAAJhQoUVpET/2Q=="/>
          <p:cNvSpPr>
            <a:spLocks noChangeAspect="1" noChangeArrowheads="1"/>
          </p:cNvSpPr>
          <p:nvPr/>
        </p:nvSpPr>
        <p:spPr bwMode="auto">
          <a:xfrm>
            <a:off x="5600700" y="914400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eaLnBrk="0" hangingPunct="0"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it-IT" altLang="it-IT" sz="2000"/>
          </a:p>
        </p:txBody>
      </p:sp>
      <p:pic>
        <p:nvPicPr>
          <p:cNvPr id="61453" name="Picture 25" descr="http://www.teatroregio.torino.it/sites/default/files/uploads/attivita/slideshow/sala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2938" y="2276475"/>
            <a:ext cx="4691062" cy="3240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 algn="l" eaLnBrk="0" hangingPunct="0"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Font typeface="Lucida Sans Unicode" panose="020B0602030504020204" pitchFamily="34" charset="0"/>
              <a:buNone/>
            </a:pPr>
            <a:r>
              <a:rPr lang="en-GB" altLang="it-IT" sz="1200">
                <a:solidFill>
                  <a:srgbClr val="000000"/>
                </a:solidFill>
                <a:cs typeface="Lucida Sans Unicode" panose="020B0602030504020204" pitchFamily="34" charset="0"/>
              </a:rPr>
              <a:t>Marco Torchiano</a:t>
            </a:r>
          </a:p>
        </p:txBody>
      </p:sp>
      <p:sp>
        <p:nvSpPr>
          <p:cNvPr id="60419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algn="l" eaLnBrk="0" hangingPunct="0"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465B8C3A-DC4D-4BEE-82C7-8932278EA184}" type="slidenum">
              <a:rPr lang="en-GB" altLang="it-IT" sz="1200">
                <a:solidFill>
                  <a:srgbClr val="000000"/>
                </a:solidFill>
                <a:cs typeface="Lucida Sans Unicode" panose="020B0602030504020204" pitchFamily="34" charset="0"/>
              </a:rPr>
              <a:pPr algn="r" eaLnBrk="1" hangingPunct="1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54</a:t>
            </a:fld>
            <a:endParaRPr lang="en-GB" altLang="it-IT" sz="1200">
              <a:solidFill>
                <a:srgbClr val="000000"/>
              </a:solidFill>
              <a:cs typeface="Lucida Sans Unicode" panose="020B0602030504020204" pitchFamily="34" charset="0"/>
            </a:endParaRPr>
          </a:p>
        </p:txBody>
      </p:sp>
      <p:sp>
        <p:nvSpPr>
          <p:cNvPr id="60420" name="Rectangle 1"/>
          <p:cNvSpPr>
            <a:spLocks noGrp="1" noChangeArrowheads="1"/>
          </p:cNvSpPr>
          <p:nvPr>
            <p:ph type="title" idx="4294967295"/>
          </p:nvPr>
        </p:nvSpPr>
        <p:spPr/>
        <p:txBody>
          <a:bodyPr>
            <a:spAutoFit/>
          </a:bodyPr>
          <a:lstStyle/>
          <a:p>
            <a:pPr eaLnBrk="1" hangingPunct="1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it-IT"/>
              <a:t>History</a:t>
            </a:r>
          </a:p>
        </p:txBody>
      </p:sp>
      <p:sp>
        <p:nvSpPr>
          <p:cNvPr id="60421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609600" y="1295400"/>
            <a:ext cx="8229600" cy="4449763"/>
          </a:xfrm>
        </p:spPr>
        <p:txBody>
          <a:bodyPr>
            <a:spAutoFit/>
          </a:bodyPr>
          <a:lstStyle/>
          <a:p>
            <a:pPr eaLnBrk="1" hangingPunct="1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it-IT"/>
              <a:t>Initially proposed by Christopher Alexander</a:t>
            </a:r>
          </a:p>
          <a:p>
            <a:pPr eaLnBrk="1" hangingPunct="1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it-IT"/>
              <a:t>He described patterns for architecture (of buildings)</a:t>
            </a:r>
          </a:p>
          <a:p>
            <a:pPr lvl="1" eaLnBrk="1" hangingPunct="1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it-IT" i="1"/>
              <a:t>The pattern is, in short, at the same time a thing, which happens in the world, and the rule which tells us how to create that thing and when we create it. It is both a process and a thing …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 algn="l" eaLnBrk="0" hangingPunct="0"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Font typeface="Lucida Sans Unicode" panose="020B0602030504020204" pitchFamily="34" charset="0"/>
              <a:buNone/>
            </a:pPr>
            <a:r>
              <a:rPr lang="en-GB" altLang="it-IT" sz="1200">
                <a:solidFill>
                  <a:srgbClr val="000000"/>
                </a:solidFill>
                <a:cs typeface="Lucida Sans Unicode" panose="020B0602030504020204" pitchFamily="34" charset="0"/>
              </a:rPr>
              <a:t>Marco Torchiano</a:t>
            </a:r>
          </a:p>
        </p:txBody>
      </p:sp>
      <p:sp>
        <p:nvSpPr>
          <p:cNvPr id="62467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algn="l" eaLnBrk="0" hangingPunct="0"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F7C7759A-A7E3-431D-89A5-40B66E499022}" type="slidenum">
              <a:rPr lang="en-GB" altLang="it-IT" sz="1200">
                <a:solidFill>
                  <a:srgbClr val="000000"/>
                </a:solidFill>
                <a:cs typeface="Lucida Sans Unicode" panose="020B0602030504020204" pitchFamily="34" charset="0"/>
              </a:rPr>
              <a:pPr algn="r" eaLnBrk="1" hangingPunct="1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55</a:t>
            </a:fld>
            <a:endParaRPr lang="en-GB" altLang="it-IT" sz="1200">
              <a:solidFill>
                <a:srgbClr val="000000"/>
              </a:solidFill>
              <a:cs typeface="Lucida Sans Unicode" panose="020B0602030504020204" pitchFamily="34" charset="0"/>
            </a:endParaRPr>
          </a:p>
        </p:txBody>
      </p:sp>
      <p:sp>
        <p:nvSpPr>
          <p:cNvPr id="62468" name="Rectangle 1"/>
          <p:cNvSpPr>
            <a:spLocks noGrp="1" noChangeArrowheads="1"/>
          </p:cNvSpPr>
          <p:nvPr>
            <p:ph type="title" idx="4294967295"/>
          </p:nvPr>
        </p:nvSpPr>
        <p:spPr/>
        <p:txBody>
          <a:bodyPr>
            <a:spAutoFit/>
          </a:bodyPr>
          <a:lstStyle/>
          <a:p>
            <a:pPr eaLnBrk="1" hangingPunct="1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it-IT"/>
              <a:t>Types of Pattern</a:t>
            </a:r>
          </a:p>
        </p:txBody>
      </p:sp>
      <p:sp>
        <p:nvSpPr>
          <p:cNvPr id="62469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609600" y="1295400"/>
            <a:ext cx="8229600" cy="3392488"/>
          </a:xfrm>
        </p:spPr>
        <p:txBody>
          <a:bodyPr>
            <a:spAutoFit/>
          </a:bodyPr>
          <a:lstStyle/>
          <a:p>
            <a:pPr eaLnBrk="1" hangingPunct="1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it-IT"/>
              <a:t>Architectural Patterns (or styles)</a:t>
            </a:r>
          </a:p>
          <a:p>
            <a:pPr lvl="1" eaLnBrk="1" hangingPunct="1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it-IT"/>
              <a:t>Address system wide structures</a:t>
            </a:r>
          </a:p>
          <a:p>
            <a:pPr eaLnBrk="1" hangingPunct="1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it-IT"/>
              <a:t>Design Patterns</a:t>
            </a:r>
          </a:p>
          <a:p>
            <a:pPr lvl="1" eaLnBrk="1" hangingPunct="1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it-IT"/>
              <a:t>Leverage higher level mechanisms</a:t>
            </a:r>
          </a:p>
          <a:p>
            <a:pPr eaLnBrk="1" hangingPunct="1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it-IT"/>
              <a:t>Idioms</a:t>
            </a:r>
          </a:p>
          <a:p>
            <a:pPr lvl="1" eaLnBrk="1" hangingPunct="1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it-IT"/>
              <a:t>Leverage language specific features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Patterns vs.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1 Architecture</a:t>
            </a:r>
          </a:p>
          <a:p>
            <a:r>
              <a:rPr lang="it-IT" dirty="0"/>
              <a:t>2 Design</a:t>
            </a:r>
          </a:p>
          <a:p>
            <a:pPr lvl="1"/>
            <a:r>
              <a:rPr lang="it-IT" dirty="0"/>
              <a:t>2.1 High level</a:t>
            </a:r>
          </a:p>
          <a:p>
            <a:pPr lvl="1"/>
            <a:r>
              <a:rPr lang="it-IT" dirty="0"/>
              <a:t>2.2 Low level</a:t>
            </a:r>
            <a:endParaRPr lang="en-US" dirty="0"/>
          </a:p>
        </p:txBody>
      </p:sp>
      <p:sp>
        <p:nvSpPr>
          <p:cNvPr id="4" name="Left Arrow 3"/>
          <p:cNvSpPr/>
          <p:nvPr/>
        </p:nvSpPr>
        <p:spPr bwMode="auto">
          <a:xfrm rot="366483">
            <a:off x="4112271" y="1228089"/>
            <a:ext cx="3278446" cy="1008112"/>
          </a:xfrm>
          <a:prstGeom prst="leftArrow">
            <a:avLst/>
          </a:prstGeom>
          <a:solidFill>
            <a:srgbClr val="FF663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</a:rPr>
              <a:t>Architectural patterns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Lucida Sans Unicode" pitchFamily="34" charset="0"/>
            </a:endParaRPr>
          </a:p>
        </p:txBody>
      </p:sp>
      <p:sp>
        <p:nvSpPr>
          <p:cNvPr id="5" name="Left Arrow 4"/>
          <p:cNvSpPr/>
          <p:nvPr/>
        </p:nvSpPr>
        <p:spPr bwMode="auto">
          <a:xfrm rot="366483">
            <a:off x="3536208" y="1869050"/>
            <a:ext cx="3278446" cy="1008112"/>
          </a:xfrm>
          <a:prstGeom prst="leftArrow">
            <a:avLst/>
          </a:prstGeom>
          <a:solidFill>
            <a:srgbClr val="FF663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</a:rPr>
              <a:t>Design patterns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Lucida Sans Unicod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845803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ChangeArrowheads="1"/>
          </p:cNvSpPr>
          <p:nvPr>
            <p:ph type="title"/>
          </p:nvPr>
        </p:nvSpPr>
        <p:spPr>
          <a:xfrm>
            <a:off x="179388" y="2781300"/>
            <a:ext cx="8610600" cy="914400"/>
          </a:xfrm>
        </p:spPr>
        <p:txBody>
          <a:bodyPr/>
          <a:lstStyle/>
          <a:p>
            <a:pPr eaLnBrk="1" hangingPunct="1"/>
            <a:r>
              <a:rPr lang="en-US" altLang="it-IT" dirty="0"/>
              <a:t>Architecture</a:t>
            </a:r>
          </a:p>
        </p:txBody>
      </p:sp>
      <p:sp>
        <p:nvSpPr>
          <p:cNvPr id="634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altLang="it-IT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1 Architecture</a:t>
            </a:r>
          </a:p>
          <a:p>
            <a:r>
              <a:rPr lang="it-IT" dirty="0"/>
              <a:t>2 Design</a:t>
            </a:r>
          </a:p>
          <a:p>
            <a:pPr lvl="1"/>
            <a:r>
              <a:rPr lang="it-IT" dirty="0"/>
              <a:t>2.1 High level</a:t>
            </a:r>
          </a:p>
          <a:p>
            <a:pPr lvl="1"/>
            <a:r>
              <a:rPr lang="it-IT" dirty="0"/>
              <a:t>2.2 Low level</a:t>
            </a:r>
            <a:endParaRPr lang="en-US" dirty="0"/>
          </a:p>
        </p:txBody>
      </p:sp>
      <p:sp>
        <p:nvSpPr>
          <p:cNvPr id="4" name="Left Arrow 3"/>
          <p:cNvSpPr/>
          <p:nvPr/>
        </p:nvSpPr>
        <p:spPr bwMode="auto">
          <a:xfrm rot="1460922">
            <a:off x="3875644" y="1541508"/>
            <a:ext cx="2520280" cy="1008112"/>
          </a:xfrm>
          <a:prstGeom prst="leftArrow">
            <a:avLst/>
          </a:prstGeom>
          <a:solidFill>
            <a:srgbClr val="FF663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 Unicod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864734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it-IT"/>
              <a:t>Architectural patterns</a:t>
            </a:r>
          </a:p>
        </p:txBody>
      </p:sp>
      <p:sp>
        <p:nvSpPr>
          <p:cNvPr id="6451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altLang="it-IT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343400" y="2209800"/>
            <a:ext cx="3048000" cy="3922713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Vehicles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Alt Tex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3" y="2008090"/>
            <a:ext cx="9194285" cy="4087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121047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 algn="l" eaLnBrk="0" hangingPunct="0"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Font typeface="Lucida Sans Unicode" panose="020B0602030504020204" pitchFamily="34" charset="0"/>
              <a:buNone/>
            </a:pPr>
            <a:r>
              <a:rPr lang="en-GB" altLang="it-IT" sz="1200">
                <a:solidFill>
                  <a:srgbClr val="000000"/>
                </a:solidFill>
                <a:cs typeface="Lucida Sans Unicode" panose="020B0602030504020204" pitchFamily="34" charset="0"/>
              </a:rPr>
              <a:t>Marco Torchiano</a:t>
            </a:r>
          </a:p>
        </p:txBody>
      </p:sp>
      <p:sp>
        <p:nvSpPr>
          <p:cNvPr id="65539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algn="l" eaLnBrk="0" hangingPunct="0"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CE3CF7DD-2DD3-4D29-9DDB-D6F92BC75688}" type="slidenum">
              <a:rPr lang="en-GB" altLang="it-IT" sz="1200">
                <a:solidFill>
                  <a:srgbClr val="000000"/>
                </a:solidFill>
                <a:cs typeface="Lucida Sans Unicode" panose="020B0602030504020204" pitchFamily="34" charset="0"/>
              </a:rPr>
              <a:pPr algn="r" eaLnBrk="1" hangingPunct="1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60</a:t>
            </a:fld>
            <a:endParaRPr lang="en-GB" altLang="it-IT" sz="1200">
              <a:solidFill>
                <a:srgbClr val="000000"/>
              </a:solidFill>
              <a:cs typeface="Lucida Sans Unicode" panose="020B0602030504020204" pitchFamily="34" charset="0"/>
            </a:endParaRPr>
          </a:p>
        </p:txBody>
      </p:sp>
      <p:sp>
        <p:nvSpPr>
          <p:cNvPr id="65540" name="Rectangle 1"/>
          <p:cNvSpPr>
            <a:spLocks noGrp="1" noChangeArrowheads="1"/>
          </p:cNvSpPr>
          <p:nvPr>
            <p:ph type="title" idx="4294967295"/>
          </p:nvPr>
        </p:nvSpPr>
        <p:spPr/>
        <p:txBody>
          <a:bodyPr>
            <a:spAutoFit/>
          </a:bodyPr>
          <a:lstStyle/>
          <a:p>
            <a:pPr eaLnBrk="1" hangingPunct="1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it-IT"/>
              <a:t>Architectural Patterns</a:t>
            </a:r>
          </a:p>
        </p:txBody>
      </p:sp>
      <p:sp>
        <p:nvSpPr>
          <p:cNvPr id="65541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539552" y="1066800"/>
            <a:ext cx="8229600" cy="4745915"/>
          </a:xfrm>
        </p:spPr>
        <p:txBody>
          <a:bodyPr>
            <a:spAutoFit/>
          </a:bodyPr>
          <a:lstStyle/>
          <a:p>
            <a:pPr marL="0" indent="0" eaLnBrk="1" hangingPunct="1">
              <a:buFont typeface="Wingdings" panose="05000000000000000000" pitchFamily="2" charset="2"/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GB" altLang="it-IT" dirty="0"/>
          </a:p>
          <a:p>
            <a:pPr lvl="1" eaLnBrk="1" hangingPunct="1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it-IT" dirty="0"/>
              <a:t>Layers</a:t>
            </a:r>
          </a:p>
          <a:p>
            <a:pPr lvl="1" eaLnBrk="1" hangingPunct="1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it-IT" dirty="0"/>
              <a:t>Pipes and filters</a:t>
            </a:r>
          </a:p>
          <a:p>
            <a:pPr lvl="1" eaLnBrk="1" hangingPunct="1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it-IT" dirty="0"/>
              <a:t>Repository</a:t>
            </a:r>
          </a:p>
          <a:p>
            <a:pPr lvl="1" eaLnBrk="1" hangingPunct="1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it-IT" dirty="0"/>
              <a:t>Client server</a:t>
            </a:r>
          </a:p>
          <a:p>
            <a:pPr lvl="1" eaLnBrk="1" hangingPunct="1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it-IT" dirty="0"/>
              <a:t>Broker</a:t>
            </a:r>
          </a:p>
          <a:p>
            <a:pPr lvl="1" eaLnBrk="1" hangingPunct="1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it-IT" dirty="0"/>
              <a:t>MVC</a:t>
            </a:r>
          </a:p>
          <a:p>
            <a:pPr lvl="1" eaLnBrk="1" hangingPunct="1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it-IT" dirty="0"/>
              <a:t>Microkernel</a:t>
            </a:r>
          </a:p>
          <a:p>
            <a:pPr lvl="1" eaLnBrk="1" hangingPunct="1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it-IT" dirty="0" err="1"/>
              <a:t>Microservices</a:t>
            </a:r>
            <a:endParaRPr lang="en-GB" altLang="it-IT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it-IT"/>
          </a:p>
        </p:txBody>
      </p:sp>
      <p:sp>
        <p:nvSpPr>
          <p:cNvPr id="66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it-IT" dirty="0"/>
              <a:t>A real system is usually influenced by many architectural patterns / styles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ChangeArrowheads="1"/>
          </p:cNvSpPr>
          <p:nvPr>
            <p:ph type="title"/>
          </p:nvPr>
        </p:nvSpPr>
        <p:spPr>
          <a:noFill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 anchor="b"/>
          <a:lstStyle/>
          <a:p>
            <a:pPr eaLnBrk="1" hangingPunct="1"/>
            <a:r>
              <a:rPr lang="en-GB" altLang="it-IT"/>
              <a:t>The repository style</a:t>
            </a:r>
          </a:p>
        </p:txBody>
      </p:sp>
      <p:sp>
        <p:nvSpPr>
          <p:cNvPr id="67587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/>
          <a:p>
            <a:pPr eaLnBrk="1" hangingPunct="1">
              <a:lnSpc>
                <a:spcPct val="90000"/>
              </a:lnSpc>
            </a:pPr>
            <a:r>
              <a:rPr lang="en-GB" altLang="it-IT"/>
              <a:t>Sub-systems must exchange data. This may be done in two ways:</a:t>
            </a:r>
          </a:p>
          <a:p>
            <a:pPr lvl="1" eaLnBrk="1" hangingPunct="1">
              <a:lnSpc>
                <a:spcPct val="90000"/>
              </a:lnSpc>
            </a:pPr>
            <a:r>
              <a:rPr lang="en-GB" altLang="it-IT"/>
              <a:t>Shared data is held in a central database or repository and may be accessed by all sub-systems;</a:t>
            </a:r>
          </a:p>
          <a:p>
            <a:pPr lvl="1" eaLnBrk="1" hangingPunct="1">
              <a:lnSpc>
                <a:spcPct val="90000"/>
              </a:lnSpc>
            </a:pPr>
            <a:r>
              <a:rPr lang="en-GB" altLang="it-IT"/>
              <a:t>Each sub-system maintains its own database and passes data explicitly to other sub-systems.</a:t>
            </a:r>
          </a:p>
          <a:p>
            <a:pPr eaLnBrk="1" hangingPunct="1">
              <a:lnSpc>
                <a:spcPct val="90000"/>
              </a:lnSpc>
            </a:pPr>
            <a:r>
              <a:rPr lang="en-GB" altLang="it-IT"/>
              <a:t>When large amounts of data are to be shared, the repository model of sharing is most commonly used.</a:t>
            </a:r>
          </a:p>
        </p:txBody>
      </p:sp>
    </p:spTree>
  </p:cSld>
  <p:clrMapOvr>
    <a:masterClrMapping/>
  </p:clrMapOvr>
  <p:transition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The repository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Subsystems exchange data only through the repository, by reading/writing files </a:t>
            </a:r>
          </a:p>
          <a:p>
            <a:pPr lvl="1"/>
            <a:r>
              <a:rPr lang="it-IT" dirty="0"/>
              <a:t>No direct exchange through API</a:t>
            </a:r>
          </a:p>
          <a:p>
            <a:r>
              <a:rPr lang="it-IT" dirty="0"/>
              <a:t>The data model is the same for all subsystems</a:t>
            </a:r>
          </a:p>
          <a:p>
            <a:r>
              <a:rPr lang="it-IT" dirty="0"/>
              <a:t>The repository takes care (in the same way for all subsystems) for common services: backup, security, ..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532874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it-IT"/>
              <a:t>Eclipse and plugins</a:t>
            </a:r>
          </a:p>
        </p:txBody>
      </p:sp>
      <p:sp>
        <p:nvSpPr>
          <p:cNvPr id="68611" name="Text Box 4"/>
          <p:cNvSpPr txBox="1">
            <a:spLocks noChangeArrowheads="1"/>
          </p:cNvSpPr>
          <p:nvPr/>
        </p:nvSpPr>
        <p:spPr bwMode="auto">
          <a:xfrm>
            <a:off x="2700338" y="3860800"/>
            <a:ext cx="3455987" cy="711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6633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it-IT" sz="2000" dirty="0"/>
              <a:t>Workspace (file system), .java, .class, files</a:t>
            </a:r>
          </a:p>
        </p:txBody>
      </p:sp>
      <p:sp>
        <p:nvSpPr>
          <p:cNvPr id="68612" name="Text Box 7"/>
          <p:cNvSpPr txBox="1">
            <a:spLocks noChangeArrowheads="1"/>
          </p:cNvSpPr>
          <p:nvPr/>
        </p:nvSpPr>
        <p:spPr bwMode="auto">
          <a:xfrm>
            <a:off x="827088" y="1844675"/>
            <a:ext cx="2016125" cy="711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6633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it-IT" sz="2000" dirty="0"/>
              <a:t>Eclipse, </a:t>
            </a:r>
            <a:br>
              <a:rPr lang="en-US" altLang="it-IT" sz="2000" dirty="0"/>
            </a:br>
            <a:r>
              <a:rPr lang="en-US" altLang="it-IT" sz="2000" dirty="0"/>
              <a:t>java editor</a:t>
            </a:r>
          </a:p>
        </p:txBody>
      </p:sp>
      <p:sp>
        <p:nvSpPr>
          <p:cNvPr id="68613" name="Text Box 8"/>
          <p:cNvSpPr txBox="1">
            <a:spLocks noChangeArrowheads="1"/>
          </p:cNvSpPr>
          <p:nvPr/>
        </p:nvSpPr>
        <p:spPr bwMode="auto">
          <a:xfrm>
            <a:off x="3492500" y="1844675"/>
            <a:ext cx="2085975" cy="711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6633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it-IT" sz="2000" dirty="0"/>
              <a:t>Eclipse, JUnit (testing)</a:t>
            </a:r>
          </a:p>
        </p:txBody>
      </p:sp>
      <p:sp>
        <p:nvSpPr>
          <p:cNvPr id="68614" name="Text Box 9"/>
          <p:cNvSpPr txBox="1">
            <a:spLocks noChangeArrowheads="1"/>
          </p:cNvSpPr>
          <p:nvPr/>
        </p:nvSpPr>
        <p:spPr bwMode="auto">
          <a:xfrm>
            <a:off x="6011863" y="1844675"/>
            <a:ext cx="2374900" cy="711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6633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it-IT" sz="2000"/>
              <a:t>Eclipse, Omondo (UML diagrams)</a:t>
            </a:r>
          </a:p>
        </p:txBody>
      </p:sp>
      <p:sp>
        <p:nvSpPr>
          <p:cNvPr id="68615" name="Text Box 11"/>
          <p:cNvSpPr txBox="1">
            <a:spLocks noChangeArrowheads="1"/>
          </p:cNvSpPr>
          <p:nvPr/>
        </p:nvSpPr>
        <p:spPr bwMode="auto">
          <a:xfrm>
            <a:off x="468313" y="2708275"/>
            <a:ext cx="2016125" cy="406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6633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it-IT" sz="2000" dirty="0"/>
              <a:t> </a:t>
            </a:r>
            <a:r>
              <a:rPr lang="en-US" altLang="it-IT" sz="2000" dirty="0" err="1"/>
              <a:t>javac</a:t>
            </a:r>
            <a:r>
              <a:rPr lang="en-US" altLang="it-IT" sz="2000" dirty="0"/>
              <a:t> </a:t>
            </a:r>
          </a:p>
        </p:txBody>
      </p:sp>
      <p:sp>
        <p:nvSpPr>
          <p:cNvPr id="68616" name="Text Box 12"/>
          <p:cNvSpPr txBox="1">
            <a:spLocks noChangeArrowheads="1"/>
          </p:cNvSpPr>
          <p:nvPr/>
        </p:nvSpPr>
        <p:spPr bwMode="auto">
          <a:xfrm>
            <a:off x="179388" y="3284538"/>
            <a:ext cx="2016125" cy="406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6633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it-IT" sz="2000" dirty="0"/>
              <a:t>java</a:t>
            </a:r>
          </a:p>
        </p:txBody>
      </p:sp>
      <p:sp>
        <p:nvSpPr>
          <p:cNvPr id="68617" name="Line 13"/>
          <p:cNvSpPr>
            <a:spLocks noChangeShapeType="1"/>
          </p:cNvSpPr>
          <p:nvPr/>
        </p:nvSpPr>
        <p:spPr bwMode="auto">
          <a:xfrm>
            <a:off x="2771775" y="2565400"/>
            <a:ext cx="792163" cy="1295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8618" name="Line 14"/>
          <p:cNvSpPr>
            <a:spLocks noChangeShapeType="1"/>
          </p:cNvSpPr>
          <p:nvPr/>
        </p:nvSpPr>
        <p:spPr bwMode="auto">
          <a:xfrm>
            <a:off x="1835150" y="3716338"/>
            <a:ext cx="865188" cy="5762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8619" name="Line 15"/>
          <p:cNvSpPr>
            <a:spLocks noChangeShapeType="1"/>
          </p:cNvSpPr>
          <p:nvPr/>
        </p:nvSpPr>
        <p:spPr bwMode="auto">
          <a:xfrm>
            <a:off x="2484438" y="2852738"/>
            <a:ext cx="792162" cy="10080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8620" name="Line 16"/>
          <p:cNvSpPr>
            <a:spLocks noChangeShapeType="1"/>
          </p:cNvSpPr>
          <p:nvPr/>
        </p:nvSpPr>
        <p:spPr bwMode="auto">
          <a:xfrm flipH="1">
            <a:off x="5867400" y="2565400"/>
            <a:ext cx="865188" cy="1295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8621" name="Line 17"/>
          <p:cNvSpPr>
            <a:spLocks noChangeShapeType="1"/>
          </p:cNvSpPr>
          <p:nvPr/>
        </p:nvSpPr>
        <p:spPr bwMode="auto">
          <a:xfrm>
            <a:off x="4716463" y="2565400"/>
            <a:ext cx="0" cy="1295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ChangeArrowheads="1"/>
          </p:cNvSpPr>
          <p:nvPr>
            <p:ph type="title"/>
          </p:nvPr>
        </p:nvSpPr>
        <p:spPr>
          <a:noFill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 anchor="b"/>
          <a:lstStyle/>
          <a:p>
            <a:pPr eaLnBrk="1" hangingPunct="1"/>
            <a:r>
              <a:rPr lang="en-GB" altLang="it-IT"/>
              <a:t>IDE toolset architecture</a:t>
            </a:r>
          </a:p>
        </p:txBody>
      </p:sp>
      <p:sp>
        <p:nvSpPr>
          <p:cNvPr id="69635" name="Rectangle 3"/>
          <p:cNvSpPr>
            <a:spLocks noChangeArrowheads="1"/>
          </p:cNvSpPr>
          <p:nvPr/>
        </p:nvSpPr>
        <p:spPr bwMode="auto">
          <a:xfrm>
            <a:off x="304800" y="1600200"/>
            <a:ext cx="8458200" cy="4648200"/>
          </a:xfrm>
          <a:prstGeom prst="rect">
            <a:avLst/>
          </a:prstGeom>
          <a:solidFill>
            <a:srgbClr val="CC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altLang="it-IT" sz="2000"/>
          </a:p>
        </p:txBody>
      </p:sp>
      <p:pic>
        <p:nvPicPr>
          <p:cNvPr id="6963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2209800"/>
            <a:ext cx="7391400" cy="329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ChangeArrowheads="1"/>
          </p:cNvSpPr>
          <p:nvPr>
            <p:ph type="title"/>
          </p:nvPr>
        </p:nvSpPr>
        <p:spPr>
          <a:noFill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 anchor="b"/>
          <a:lstStyle/>
          <a:p>
            <a:pPr eaLnBrk="1" hangingPunct="1"/>
            <a:r>
              <a:rPr lang="en-GB" altLang="it-IT"/>
              <a:t>Repository style characteristics</a:t>
            </a:r>
          </a:p>
        </p:txBody>
      </p:sp>
      <p:sp>
        <p:nvSpPr>
          <p:cNvPr id="706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9750" y="1052513"/>
            <a:ext cx="8229600" cy="4800600"/>
          </a:xfrm>
          <a:noFill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/>
          <a:p>
            <a:pPr eaLnBrk="1" hangingPunct="1">
              <a:lnSpc>
                <a:spcPct val="90000"/>
              </a:lnSpc>
            </a:pPr>
            <a:r>
              <a:rPr lang="en-GB" altLang="it-IT" sz="2800" dirty="0"/>
              <a:t>Advantages</a:t>
            </a:r>
          </a:p>
          <a:p>
            <a:pPr lvl="1" eaLnBrk="1" hangingPunct="1">
              <a:lnSpc>
                <a:spcPct val="90000"/>
              </a:lnSpc>
            </a:pPr>
            <a:r>
              <a:rPr lang="en-GB" altLang="it-IT" sz="2400" dirty="0"/>
              <a:t>Efficient way to share large amounts of data;</a:t>
            </a:r>
          </a:p>
          <a:p>
            <a:pPr lvl="1" eaLnBrk="1" hangingPunct="1">
              <a:lnSpc>
                <a:spcPct val="90000"/>
              </a:lnSpc>
            </a:pPr>
            <a:r>
              <a:rPr lang="en-GB" altLang="it-IT" sz="2400" dirty="0"/>
              <a:t>Sub-systems need not be concerned with how data is produced </a:t>
            </a:r>
          </a:p>
          <a:p>
            <a:pPr lvl="1" eaLnBrk="1" hangingPunct="1">
              <a:lnSpc>
                <a:spcPct val="90000"/>
              </a:lnSpc>
            </a:pPr>
            <a:r>
              <a:rPr lang="en-GB" altLang="it-IT" sz="2400" dirty="0"/>
              <a:t>Centralised management e.g. backup, security</a:t>
            </a:r>
          </a:p>
          <a:p>
            <a:pPr lvl="1" eaLnBrk="1" hangingPunct="1">
              <a:lnSpc>
                <a:spcPct val="90000"/>
              </a:lnSpc>
            </a:pPr>
            <a:r>
              <a:rPr lang="en-GB" altLang="it-IT" sz="2400" dirty="0"/>
              <a:t>Sharing model is published as the repository schema.</a:t>
            </a:r>
          </a:p>
          <a:p>
            <a:pPr eaLnBrk="1" hangingPunct="1">
              <a:lnSpc>
                <a:spcPct val="90000"/>
              </a:lnSpc>
            </a:pPr>
            <a:r>
              <a:rPr lang="en-GB" altLang="it-IT" sz="2800" dirty="0"/>
              <a:t>Disadvantages</a:t>
            </a:r>
          </a:p>
          <a:p>
            <a:pPr lvl="1" eaLnBrk="1" hangingPunct="1">
              <a:lnSpc>
                <a:spcPct val="90000"/>
              </a:lnSpc>
            </a:pPr>
            <a:r>
              <a:rPr lang="en-GB" altLang="it-IT" sz="2400" dirty="0"/>
              <a:t>Sub-systems must agree on a repository data model. Inevitably a compromise;</a:t>
            </a:r>
          </a:p>
          <a:p>
            <a:pPr lvl="1" eaLnBrk="1" hangingPunct="1">
              <a:lnSpc>
                <a:spcPct val="90000"/>
              </a:lnSpc>
            </a:pPr>
            <a:r>
              <a:rPr lang="en-GB" altLang="it-IT" sz="2400" dirty="0"/>
              <a:t>Data evolution is difficult and expensive;</a:t>
            </a:r>
          </a:p>
          <a:p>
            <a:pPr lvl="1" eaLnBrk="1" hangingPunct="1">
              <a:lnSpc>
                <a:spcPct val="90000"/>
              </a:lnSpc>
            </a:pPr>
            <a:r>
              <a:rPr lang="en-GB" altLang="it-IT" sz="2400" dirty="0"/>
              <a:t>No scope for specific management policies;</a:t>
            </a:r>
          </a:p>
          <a:p>
            <a:pPr lvl="1" eaLnBrk="1" hangingPunct="1">
              <a:lnSpc>
                <a:spcPct val="90000"/>
              </a:lnSpc>
            </a:pPr>
            <a:r>
              <a:rPr lang="en-GB" altLang="it-IT" sz="2400" dirty="0"/>
              <a:t>Difficult to distribute efficiently.</a:t>
            </a:r>
          </a:p>
        </p:txBody>
      </p:sp>
    </p:spTree>
  </p:cSld>
  <p:clrMapOvr>
    <a:masterClrMapping/>
  </p:clrMapOvr>
  <p:transition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ChangeArrowheads="1"/>
          </p:cNvSpPr>
          <p:nvPr>
            <p:ph type="title"/>
          </p:nvPr>
        </p:nvSpPr>
        <p:spPr>
          <a:noFill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 anchor="b"/>
          <a:lstStyle/>
          <a:p>
            <a:pPr eaLnBrk="1" hangingPunct="1"/>
            <a:r>
              <a:rPr lang="en-GB" altLang="it-IT"/>
              <a:t>Client-server model</a:t>
            </a:r>
          </a:p>
        </p:txBody>
      </p:sp>
      <p:sp>
        <p:nvSpPr>
          <p:cNvPr id="71683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/>
          <a:p>
            <a:pPr lvl="1" eaLnBrk="1" hangingPunct="1">
              <a:lnSpc>
                <a:spcPct val="90000"/>
              </a:lnSpc>
            </a:pPr>
            <a:r>
              <a:rPr lang="en-GB" altLang="it-IT"/>
              <a:t>Distributed system model which shows how data and processing is distributed across a range of components.</a:t>
            </a:r>
          </a:p>
          <a:p>
            <a:pPr lvl="1" eaLnBrk="1" hangingPunct="1">
              <a:lnSpc>
                <a:spcPct val="90000"/>
              </a:lnSpc>
            </a:pPr>
            <a:r>
              <a:rPr lang="en-GB" altLang="it-IT"/>
              <a:t>Set of stand-alone servers which provide specific services such as printing, data management, etc.</a:t>
            </a:r>
          </a:p>
          <a:p>
            <a:pPr lvl="1" eaLnBrk="1" hangingPunct="1">
              <a:lnSpc>
                <a:spcPct val="90000"/>
              </a:lnSpc>
            </a:pPr>
            <a:r>
              <a:rPr lang="en-GB" altLang="it-IT"/>
              <a:t>Set of clients which call on these services.</a:t>
            </a:r>
          </a:p>
          <a:p>
            <a:pPr lvl="1" eaLnBrk="1" hangingPunct="1">
              <a:lnSpc>
                <a:spcPct val="90000"/>
              </a:lnSpc>
            </a:pPr>
            <a:r>
              <a:rPr lang="en-GB" altLang="it-IT"/>
              <a:t>Network which allows clients to access servers.</a:t>
            </a:r>
          </a:p>
        </p:txBody>
      </p:sp>
    </p:spTree>
  </p:cSld>
  <p:clrMapOvr>
    <a:masterClrMapping/>
  </p:clrMapOvr>
  <p:transition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ChangeArrowheads="1"/>
          </p:cNvSpPr>
          <p:nvPr>
            <p:ph type="title"/>
          </p:nvPr>
        </p:nvSpPr>
        <p:spPr>
          <a:noFill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 anchor="b"/>
          <a:lstStyle/>
          <a:p>
            <a:pPr eaLnBrk="1" hangingPunct="1"/>
            <a:r>
              <a:rPr lang="en-GB" altLang="it-IT"/>
              <a:t>Film and picture library</a:t>
            </a:r>
          </a:p>
        </p:txBody>
      </p:sp>
      <p:sp>
        <p:nvSpPr>
          <p:cNvPr id="72707" name="Rectangle 3"/>
          <p:cNvSpPr>
            <a:spLocks noChangeArrowheads="1"/>
          </p:cNvSpPr>
          <p:nvPr/>
        </p:nvSpPr>
        <p:spPr bwMode="auto">
          <a:xfrm>
            <a:off x="304800" y="1676400"/>
            <a:ext cx="8458200" cy="4648200"/>
          </a:xfrm>
          <a:prstGeom prst="rect">
            <a:avLst/>
          </a:prstGeom>
          <a:solidFill>
            <a:srgbClr val="CC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altLang="it-IT" sz="2000"/>
          </a:p>
        </p:txBody>
      </p:sp>
      <p:pic>
        <p:nvPicPr>
          <p:cNvPr id="7270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2057400"/>
            <a:ext cx="7086600" cy="397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ChangeArrowheads="1"/>
          </p:cNvSpPr>
          <p:nvPr>
            <p:ph type="title"/>
          </p:nvPr>
        </p:nvSpPr>
        <p:spPr>
          <a:noFill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 anchor="b"/>
          <a:lstStyle/>
          <a:p>
            <a:pPr eaLnBrk="1" hangingPunct="1"/>
            <a:r>
              <a:rPr lang="en-GB" altLang="it-IT"/>
              <a:t>Client-server characteristics</a:t>
            </a:r>
          </a:p>
        </p:txBody>
      </p:sp>
      <p:sp>
        <p:nvSpPr>
          <p:cNvPr id="737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9750" y="981075"/>
            <a:ext cx="8229600" cy="4800600"/>
          </a:xfrm>
          <a:noFill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/>
          <a:p>
            <a:pPr eaLnBrk="1" hangingPunct="1"/>
            <a:r>
              <a:rPr lang="en-GB" altLang="it-IT" sz="2800" dirty="0"/>
              <a:t>Advantages</a:t>
            </a:r>
          </a:p>
          <a:p>
            <a:pPr lvl="2" eaLnBrk="1" hangingPunct="1"/>
            <a:r>
              <a:rPr lang="en-GB" altLang="it-IT" sz="2000" dirty="0"/>
              <a:t>Distribution of data is straightforward;</a:t>
            </a:r>
          </a:p>
          <a:p>
            <a:pPr lvl="2" eaLnBrk="1" hangingPunct="1"/>
            <a:r>
              <a:rPr lang="en-GB" altLang="it-IT" sz="2000" dirty="0"/>
              <a:t>Makes effective use of networked systems. May require cheaper hardware;</a:t>
            </a:r>
          </a:p>
          <a:p>
            <a:pPr lvl="2" eaLnBrk="1" hangingPunct="1"/>
            <a:r>
              <a:rPr lang="en-GB" altLang="it-IT" sz="2000" dirty="0"/>
              <a:t>Easy to add new servers or upgrade existing servers.</a:t>
            </a:r>
          </a:p>
          <a:p>
            <a:pPr eaLnBrk="1" hangingPunct="1"/>
            <a:r>
              <a:rPr lang="en-GB" altLang="it-IT" sz="2800" dirty="0"/>
              <a:t>Disadvantages</a:t>
            </a:r>
          </a:p>
          <a:p>
            <a:pPr lvl="2" eaLnBrk="1" hangingPunct="1"/>
            <a:r>
              <a:rPr lang="en-GB" altLang="it-IT" sz="2000" dirty="0"/>
              <a:t>No shared data model so sub-systems use different data organisation. Data interchange may be inefficient;</a:t>
            </a:r>
          </a:p>
          <a:p>
            <a:pPr lvl="2" eaLnBrk="1" hangingPunct="1"/>
            <a:r>
              <a:rPr lang="en-GB" altLang="it-IT" sz="2000" dirty="0"/>
              <a:t>Redundant management in each server;</a:t>
            </a:r>
          </a:p>
          <a:p>
            <a:pPr lvl="2" eaLnBrk="1" hangingPunct="1"/>
            <a:r>
              <a:rPr lang="en-GB" altLang="it-IT" sz="2000" dirty="0"/>
              <a:t>No central register of names and services - it may be hard to find out what servers and services are available.</a:t>
            </a:r>
          </a:p>
        </p:txBody>
      </p:sp>
    </p:spTree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Houses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050" name="Picture 2" descr="See the source imag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006009"/>
            <a:ext cx="3096344" cy="5379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See the source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8" y="1627633"/>
            <a:ext cx="5048250" cy="3924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199072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ChangeArrowheads="1"/>
          </p:cNvSpPr>
          <p:nvPr>
            <p:ph type="title"/>
          </p:nvPr>
        </p:nvSpPr>
        <p:spPr>
          <a:noFill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 anchor="b"/>
          <a:lstStyle/>
          <a:p>
            <a:pPr eaLnBrk="1" hangingPunct="1"/>
            <a:r>
              <a:rPr lang="en-GB" altLang="it-IT" sz="4000"/>
              <a:t>Abstract machine (layered) model</a:t>
            </a:r>
          </a:p>
        </p:txBody>
      </p:sp>
      <p:sp>
        <p:nvSpPr>
          <p:cNvPr id="74755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/>
          <a:p>
            <a:pPr lvl="1" eaLnBrk="1" hangingPunct="1"/>
            <a:r>
              <a:rPr lang="en-GB" altLang="it-IT" sz="2400" dirty="0"/>
              <a:t>Used to model the interfacing of sub-systems.</a:t>
            </a:r>
          </a:p>
          <a:p>
            <a:pPr lvl="1" eaLnBrk="1" hangingPunct="1"/>
            <a:r>
              <a:rPr lang="en-GB" altLang="it-IT" sz="2400" dirty="0"/>
              <a:t>Organises the system into a set of layers (or abstract machines) each of which provide a set of services.</a:t>
            </a:r>
          </a:p>
          <a:p>
            <a:pPr lvl="1" eaLnBrk="1" hangingPunct="1"/>
            <a:r>
              <a:rPr lang="en-GB" altLang="it-IT" sz="2400" dirty="0"/>
              <a:t>Constraint: layer uses only services from adjacent layer</a:t>
            </a:r>
          </a:p>
          <a:p>
            <a:pPr lvl="1" eaLnBrk="1" hangingPunct="1"/>
            <a:r>
              <a:rPr lang="en-GB" altLang="it-IT" sz="2400" dirty="0"/>
              <a:t>Advantages</a:t>
            </a:r>
          </a:p>
          <a:p>
            <a:pPr lvl="2" eaLnBrk="1" hangingPunct="1"/>
            <a:r>
              <a:rPr lang="en-GB" altLang="it-IT" sz="2000" dirty="0"/>
              <a:t>In design: each layer is about a problem (separation of concerns)</a:t>
            </a:r>
          </a:p>
          <a:p>
            <a:pPr lvl="2" eaLnBrk="1" hangingPunct="1"/>
            <a:r>
              <a:rPr lang="en-GB" altLang="it-IT" sz="2000" dirty="0"/>
              <a:t>In evolution: when a layer interface changes, only the adjacent layer is affected.</a:t>
            </a:r>
          </a:p>
          <a:p>
            <a:pPr lvl="1" eaLnBrk="1" hangingPunct="1"/>
            <a:r>
              <a:rPr lang="en-GB" altLang="it-IT" sz="2400" dirty="0"/>
              <a:t>Problems</a:t>
            </a:r>
          </a:p>
          <a:p>
            <a:pPr lvl="2" eaLnBrk="1" hangingPunct="1"/>
            <a:r>
              <a:rPr lang="en-GB" altLang="it-IT" sz="2000" dirty="0"/>
              <a:t>Sometimes artificial to structure systems in this way.</a:t>
            </a:r>
          </a:p>
        </p:txBody>
      </p:sp>
    </p:spTree>
  </p:cSld>
  <p:clrMapOvr>
    <a:masterClrMapping/>
  </p:clrMapOvr>
  <p:transition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it-IT"/>
              <a:t>ISO Osi model</a:t>
            </a:r>
          </a:p>
        </p:txBody>
      </p:sp>
      <p:sp>
        <p:nvSpPr>
          <p:cNvPr id="75779" name="Text Box 4"/>
          <p:cNvSpPr txBox="1">
            <a:spLocks noChangeArrowheads="1"/>
          </p:cNvSpPr>
          <p:nvPr/>
        </p:nvSpPr>
        <p:spPr bwMode="auto">
          <a:xfrm>
            <a:off x="3348038" y="5229225"/>
            <a:ext cx="2303462" cy="406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6633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it-IT" sz="2000"/>
              <a:t> 1physical</a:t>
            </a:r>
          </a:p>
        </p:txBody>
      </p:sp>
      <p:sp>
        <p:nvSpPr>
          <p:cNvPr id="75780" name="Text Box 5"/>
          <p:cNvSpPr txBox="1">
            <a:spLocks noChangeArrowheads="1"/>
          </p:cNvSpPr>
          <p:nvPr/>
        </p:nvSpPr>
        <p:spPr bwMode="auto">
          <a:xfrm>
            <a:off x="3348038" y="4797425"/>
            <a:ext cx="2303462" cy="406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6633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it-IT" sz="2000"/>
              <a:t>2 data link</a:t>
            </a:r>
          </a:p>
        </p:txBody>
      </p:sp>
      <p:sp>
        <p:nvSpPr>
          <p:cNvPr id="75781" name="Text Box 6"/>
          <p:cNvSpPr txBox="1">
            <a:spLocks noChangeArrowheads="1"/>
          </p:cNvSpPr>
          <p:nvPr/>
        </p:nvSpPr>
        <p:spPr bwMode="auto">
          <a:xfrm>
            <a:off x="3348038" y="4365625"/>
            <a:ext cx="2303462" cy="406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6633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it-IT" sz="2000"/>
              <a:t>3 network</a:t>
            </a:r>
          </a:p>
        </p:txBody>
      </p:sp>
      <p:sp>
        <p:nvSpPr>
          <p:cNvPr id="75782" name="Text Box 7"/>
          <p:cNvSpPr txBox="1">
            <a:spLocks noChangeArrowheads="1"/>
          </p:cNvSpPr>
          <p:nvPr/>
        </p:nvSpPr>
        <p:spPr bwMode="auto">
          <a:xfrm>
            <a:off x="3348038" y="3933825"/>
            <a:ext cx="2303462" cy="406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6633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it-IT" sz="2000"/>
              <a:t>4 transport</a:t>
            </a:r>
          </a:p>
        </p:txBody>
      </p:sp>
      <p:sp>
        <p:nvSpPr>
          <p:cNvPr id="75783" name="Text Box 8"/>
          <p:cNvSpPr txBox="1">
            <a:spLocks noChangeArrowheads="1"/>
          </p:cNvSpPr>
          <p:nvPr/>
        </p:nvSpPr>
        <p:spPr bwMode="auto">
          <a:xfrm>
            <a:off x="3348038" y="3500438"/>
            <a:ext cx="2303462" cy="406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6633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it-IT" sz="2000"/>
              <a:t>5 session</a:t>
            </a:r>
          </a:p>
        </p:txBody>
      </p:sp>
      <p:sp>
        <p:nvSpPr>
          <p:cNvPr id="75784" name="Text Box 9"/>
          <p:cNvSpPr txBox="1">
            <a:spLocks noChangeArrowheads="1"/>
          </p:cNvSpPr>
          <p:nvPr/>
        </p:nvSpPr>
        <p:spPr bwMode="auto">
          <a:xfrm>
            <a:off x="3348038" y="3068638"/>
            <a:ext cx="2303462" cy="406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6633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it-IT" sz="2000"/>
              <a:t>6 presentation</a:t>
            </a:r>
          </a:p>
        </p:txBody>
      </p:sp>
      <p:sp>
        <p:nvSpPr>
          <p:cNvPr id="75785" name="Text Box 10"/>
          <p:cNvSpPr txBox="1">
            <a:spLocks noChangeArrowheads="1"/>
          </p:cNvSpPr>
          <p:nvPr/>
        </p:nvSpPr>
        <p:spPr bwMode="auto">
          <a:xfrm>
            <a:off x="3348038" y="2636838"/>
            <a:ext cx="2303462" cy="406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6633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it-IT" sz="2000"/>
              <a:t>7 application</a:t>
            </a: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it-IT"/>
              <a:t>3 tier architecture</a:t>
            </a:r>
          </a:p>
        </p:txBody>
      </p:sp>
      <p:sp>
        <p:nvSpPr>
          <p:cNvPr id="76803" name="Text Box 12"/>
          <p:cNvSpPr txBox="1">
            <a:spLocks noChangeArrowheads="1"/>
          </p:cNvSpPr>
          <p:nvPr/>
        </p:nvSpPr>
        <p:spPr bwMode="auto">
          <a:xfrm>
            <a:off x="3348038" y="3500438"/>
            <a:ext cx="2303462" cy="406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6633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it-IT" sz="2000" dirty="0"/>
              <a:t>Data (DBMS)</a:t>
            </a:r>
          </a:p>
        </p:txBody>
      </p:sp>
      <p:sp>
        <p:nvSpPr>
          <p:cNvPr id="76804" name="Text Box 13"/>
          <p:cNvSpPr txBox="1">
            <a:spLocks noChangeArrowheads="1"/>
          </p:cNvSpPr>
          <p:nvPr/>
        </p:nvSpPr>
        <p:spPr bwMode="auto">
          <a:xfrm>
            <a:off x="3348038" y="3068638"/>
            <a:ext cx="2303462" cy="406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6633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it-IT" sz="2000" dirty="0"/>
              <a:t>Application logic</a:t>
            </a:r>
          </a:p>
        </p:txBody>
      </p:sp>
      <p:sp>
        <p:nvSpPr>
          <p:cNvPr id="76805" name="Text Box 14"/>
          <p:cNvSpPr txBox="1">
            <a:spLocks noChangeArrowheads="1"/>
          </p:cNvSpPr>
          <p:nvPr/>
        </p:nvSpPr>
        <p:spPr bwMode="auto">
          <a:xfrm>
            <a:off x="3348038" y="2636838"/>
            <a:ext cx="2303462" cy="406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6633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it-IT" sz="2000" dirty="0"/>
              <a:t>Presentation </a:t>
            </a:r>
          </a:p>
        </p:txBody>
      </p:sp>
      <p:sp>
        <p:nvSpPr>
          <p:cNvPr id="76806" name="Text Box 12"/>
          <p:cNvSpPr txBox="1">
            <a:spLocks noChangeArrowheads="1"/>
          </p:cNvSpPr>
          <p:nvPr/>
        </p:nvSpPr>
        <p:spPr bwMode="auto">
          <a:xfrm>
            <a:off x="395288" y="3500438"/>
            <a:ext cx="2303462" cy="406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6633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it-IT" sz="2000" dirty="0"/>
              <a:t>Data (drivers)</a:t>
            </a:r>
          </a:p>
        </p:txBody>
      </p:sp>
      <p:sp>
        <p:nvSpPr>
          <p:cNvPr id="76807" name="Text Box 13"/>
          <p:cNvSpPr txBox="1">
            <a:spLocks noChangeArrowheads="1"/>
          </p:cNvSpPr>
          <p:nvPr/>
        </p:nvSpPr>
        <p:spPr bwMode="auto">
          <a:xfrm>
            <a:off x="395288" y="3068638"/>
            <a:ext cx="2303462" cy="406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6633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it-IT" sz="2000" dirty="0"/>
              <a:t>Application logic</a:t>
            </a:r>
          </a:p>
        </p:txBody>
      </p:sp>
      <p:sp>
        <p:nvSpPr>
          <p:cNvPr id="76808" name="Text Box 14"/>
          <p:cNvSpPr txBox="1">
            <a:spLocks noChangeArrowheads="1"/>
          </p:cNvSpPr>
          <p:nvPr/>
        </p:nvSpPr>
        <p:spPr bwMode="auto">
          <a:xfrm>
            <a:off x="395288" y="2636838"/>
            <a:ext cx="2303462" cy="406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6633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it-IT" sz="2000"/>
              <a:t>Presentation </a:t>
            </a: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title"/>
          </p:nvPr>
        </p:nvSpPr>
        <p:spPr>
          <a:noFill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 anchor="b"/>
          <a:lstStyle/>
          <a:p>
            <a:pPr eaLnBrk="1" hangingPunct="1"/>
            <a:r>
              <a:rPr lang="en-GB" altLang="it-IT"/>
              <a:t>Version management system</a:t>
            </a:r>
          </a:p>
        </p:txBody>
      </p:sp>
      <p:sp>
        <p:nvSpPr>
          <p:cNvPr id="77827" name="Rectangle 3"/>
          <p:cNvSpPr>
            <a:spLocks noChangeArrowheads="1"/>
          </p:cNvSpPr>
          <p:nvPr/>
        </p:nvSpPr>
        <p:spPr bwMode="auto">
          <a:xfrm>
            <a:off x="1066800" y="1676400"/>
            <a:ext cx="7162800" cy="4648200"/>
          </a:xfrm>
          <a:prstGeom prst="rect">
            <a:avLst/>
          </a:prstGeom>
          <a:solidFill>
            <a:srgbClr val="CC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altLang="it-IT" sz="2000"/>
          </a:p>
        </p:txBody>
      </p:sp>
      <p:pic>
        <p:nvPicPr>
          <p:cNvPr id="778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1981200"/>
            <a:ext cx="5029200" cy="412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 algn="l" eaLnBrk="0" hangingPunct="0"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Font typeface="Lucida Sans Unicode" panose="020B0602030504020204" pitchFamily="34" charset="0"/>
              <a:buNone/>
            </a:pPr>
            <a:r>
              <a:rPr lang="en-GB" altLang="it-IT" sz="1200">
                <a:solidFill>
                  <a:srgbClr val="000000"/>
                </a:solidFill>
                <a:cs typeface="Lucida Sans Unicode" panose="020B0602030504020204" pitchFamily="34" charset="0"/>
              </a:rPr>
              <a:t>Marco Torchiano</a:t>
            </a:r>
          </a:p>
        </p:txBody>
      </p:sp>
      <p:sp>
        <p:nvSpPr>
          <p:cNvPr id="788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algn="l" eaLnBrk="0" hangingPunct="0"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2B6A80CF-13DF-48C1-8B28-ECA5B864FAEA}" type="slidenum">
              <a:rPr lang="en-GB" altLang="it-IT" sz="1200">
                <a:solidFill>
                  <a:srgbClr val="000000"/>
                </a:solidFill>
                <a:cs typeface="Lucida Sans Unicode" panose="020B0602030504020204" pitchFamily="34" charset="0"/>
              </a:rPr>
              <a:pPr algn="r" eaLnBrk="1" hangingPunct="1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74</a:t>
            </a:fld>
            <a:endParaRPr lang="en-GB" altLang="it-IT" sz="1200">
              <a:solidFill>
                <a:srgbClr val="000000"/>
              </a:solidFill>
              <a:cs typeface="Lucida Sans Unicode" panose="020B0602030504020204" pitchFamily="34" charset="0"/>
            </a:endParaRPr>
          </a:p>
        </p:txBody>
      </p:sp>
      <p:sp>
        <p:nvSpPr>
          <p:cNvPr id="78852" name="Rectangle 1"/>
          <p:cNvSpPr>
            <a:spLocks noGrp="1" noChangeArrowheads="1"/>
          </p:cNvSpPr>
          <p:nvPr>
            <p:ph type="title" idx="4294967295"/>
          </p:nvPr>
        </p:nvSpPr>
        <p:spPr/>
        <p:txBody>
          <a:bodyPr>
            <a:spAutoFit/>
          </a:bodyPr>
          <a:lstStyle/>
          <a:p>
            <a:pPr eaLnBrk="1" hangingPunct="1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it-IT"/>
              <a:t>Pipes &amp; Filters</a:t>
            </a:r>
          </a:p>
        </p:txBody>
      </p:sp>
      <p:sp>
        <p:nvSpPr>
          <p:cNvPr id="78853" name="Rectangle 2"/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spAutoFit/>
          </a:bodyPr>
          <a:lstStyle/>
          <a:p>
            <a:pPr eaLnBrk="1" hangingPunct="1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it-IT"/>
              <a:t>Context</a:t>
            </a:r>
          </a:p>
          <a:p>
            <a:pPr lvl="1" eaLnBrk="1" hangingPunct="1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it-IT"/>
              <a:t>We need to process data streams according to several steps</a:t>
            </a:r>
          </a:p>
          <a:p>
            <a:pPr eaLnBrk="1" hangingPunct="1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it-IT"/>
              <a:t>Problem</a:t>
            </a:r>
          </a:p>
          <a:p>
            <a:pPr lvl="1" eaLnBrk="1" hangingPunct="1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it-IT"/>
              <a:t>Must be possible recombining steps</a:t>
            </a:r>
          </a:p>
          <a:p>
            <a:pPr lvl="1" eaLnBrk="1" hangingPunct="1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it-IT"/>
              <a:t>Non-adjacent steps do not share info</a:t>
            </a:r>
          </a:p>
          <a:p>
            <a:pPr lvl="1" eaLnBrk="1" hangingPunct="1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it-IT"/>
              <a:t>The user storing data after each step may result into errors and garbage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 algn="l" eaLnBrk="0" hangingPunct="0"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Font typeface="Lucida Sans Unicode" panose="020B0602030504020204" pitchFamily="34" charset="0"/>
              <a:buNone/>
            </a:pPr>
            <a:r>
              <a:rPr lang="en-GB" altLang="it-IT" sz="1200">
                <a:solidFill>
                  <a:srgbClr val="000000"/>
                </a:solidFill>
                <a:cs typeface="Lucida Sans Unicode" panose="020B0602030504020204" pitchFamily="34" charset="0"/>
              </a:rPr>
              <a:t>Marco Torchiano</a:t>
            </a:r>
          </a:p>
        </p:txBody>
      </p:sp>
      <p:sp>
        <p:nvSpPr>
          <p:cNvPr id="79875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algn="l" eaLnBrk="0" hangingPunct="0"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9B4F3702-0703-4A5E-96C6-0C5127A45808}" type="slidenum">
              <a:rPr lang="en-GB" altLang="it-IT" sz="1200">
                <a:solidFill>
                  <a:srgbClr val="000000"/>
                </a:solidFill>
                <a:cs typeface="Lucida Sans Unicode" panose="020B0602030504020204" pitchFamily="34" charset="0"/>
              </a:rPr>
              <a:pPr algn="r" eaLnBrk="1" hangingPunct="1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75</a:t>
            </a:fld>
            <a:endParaRPr lang="en-GB" altLang="it-IT" sz="1200">
              <a:solidFill>
                <a:srgbClr val="000000"/>
              </a:solidFill>
              <a:cs typeface="Lucida Sans Unicode" panose="020B0602030504020204" pitchFamily="34" charset="0"/>
            </a:endParaRPr>
          </a:p>
        </p:txBody>
      </p:sp>
      <p:sp>
        <p:nvSpPr>
          <p:cNvPr id="79876" name="Rectangle 1"/>
          <p:cNvSpPr>
            <a:spLocks noGrp="1" noChangeArrowheads="1"/>
          </p:cNvSpPr>
          <p:nvPr>
            <p:ph type="title" idx="4294967295"/>
          </p:nvPr>
        </p:nvSpPr>
        <p:spPr/>
        <p:txBody>
          <a:bodyPr>
            <a:spAutoFit/>
          </a:bodyPr>
          <a:lstStyle/>
          <a:p>
            <a:pPr eaLnBrk="1" hangingPunct="1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it-IT"/>
              <a:t>Pipes &amp; Filters</a:t>
            </a:r>
          </a:p>
        </p:txBody>
      </p:sp>
      <p:sp>
        <p:nvSpPr>
          <p:cNvPr id="7" name="AutoShape 3"/>
          <p:cNvSpPr>
            <a:spLocks noChangeArrowheads="1"/>
          </p:cNvSpPr>
          <p:nvPr/>
        </p:nvSpPr>
        <p:spPr bwMode="auto">
          <a:xfrm>
            <a:off x="304800" y="4738688"/>
            <a:ext cx="2736850" cy="1246187"/>
          </a:xfrm>
          <a:prstGeom prst="wedgeRoundRectCallout">
            <a:avLst>
              <a:gd name="adj1" fmla="val 66532"/>
              <a:gd name="adj2" fmla="val -193440"/>
              <a:gd name="adj3" fmla="val 16667"/>
            </a:avLst>
          </a:prstGeom>
          <a:solidFill>
            <a:srgbClr val="FFFFCC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lIns="90000" tIns="46800" rIns="90000" bIns="46800" anchor="ctr"/>
          <a:lstStyle/>
          <a:p>
            <a:pPr>
              <a:buFont typeface="Lucida Sans Unicode" pitchFamily="34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800">
                <a:effectLst>
                  <a:outerShdw blurRad="38100" dist="38100" dir="2700000" algn="tl">
                    <a:srgbClr val="FFFFFF"/>
                  </a:outerShdw>
                </a:effectLst>
              </a:rPr>
              <a:t>Could be implemented simply as a function call</a:t>
            </a:r>
            <a:endParaRPr lang="en-GB" sz="1800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grpSp>
        <p:nvGrpSpPr>
          <p:cNvPr id="2" name="Group 37"/>
          <p:cNvGrpSpPr>
            <a:grpSpLocks/>
          </p:cNvGrpSpPr>
          <p:nvPr/>
        </p:nvGrpSpPr>
        <p:grpSpPr bwMode="auto">
          <a:xfrm>
            <a:off x="903288" y="1676400"/>
            <a:ext cx="7177087" cy="3157538"/>
            <a:chOff x="737" y="1165"/>
            <a:chExt cx="4521" cy="1989"/>
          </a:xfrm>
        </p:grpSpPr>
        <p:sp>
          <p:nvSpPr>
            <p:cNvPr id="9" name="Rectangle 9"/>
            <p:cNvSpPr>
              <a:spLocks noChangeArrowheads="1"/>
            </p:cNvSpPr>
            <p:nvPr/>
          </p:nvSpPr>
          <p:spPr bwMode="auto">
            <a:xfrm>
              <a:off x="2398" y="2830"/>
              <a:ext cx="668" cy="324"/>
            </a:xfrm>
            <a:prstGeom prst="rect">
              <a:avLst/>
            </a:prstGeom>
            <a:solidFill>
              <a:srgbClr val="FF6900"/>
            </a:solidFill>
            <a:ln w="0">
              <a:noFill/>
              <a:miter lim="800000"/>
              <a:headEnd/>
              <a:tailEnd/>
            </a:ln>
            <a:effectLst>
              <a:outerShdw blurRad="63500" dist="38099" dir="2700000" algn="ctr" rotWithShape="0">
                <a:schemeClr val="tx1">
                  <a:alpha val="74998"/>
                </a:schemeClr>
              </a:outerShdw>
            </a:effectLst>
          </p:spPr>
          <p:txBody>
            <a:bodyPr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0" name="Rectangle 10"/>
            <p:cNvSpPr>
              <a:spLocks noChangeArrowheads="1"/>
            </p:cNvSpPr>
            <p:nvPr/>
          </p:nvSpPr>
          <p:spPr bwMode="auto">
            <a:xfrm>
              <a:off x="2474" y="2915"/>
              <a:ext cx="357" cy="1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defTabSz="863600">
                <a:buFont typeface="Times New Roman" charset="0"/>
                <a:buNone/>
                <a:defRPr/>
              </a:pPr>
              <a:r>
                <a:rPr lang="it-IT" sz="1800">
                  <a:effectLst>
                    <a:outerShdw blurRad="38100" dist="38100" dir="2700000" algn="tl">
                      <a:srgbClr val="000000"/>
                    </a:outerShdw>
                  </a:effectLst>
                  <a:latin typeface="+mn-lt"/>
                </a:rPr>
                <a:t>Filter</a:t>
              </a:r>
            </a:p>
          </p:txBody>
        </p:sp>
        <p:sp>
          <p:nvSpPr>
            <p:cNvPr id="11" name="Rectangle 11"/>
            <p:cNvSpPr>
              <a:spLocks noChangeArrowheads="1"/>
            </p:cNvSpPr>
            <p:nvPr/>
          </p:nvSpPr>
          <p:spPr bwMode="auto">
            <a:xfrm>
              <a:off x="737" y="1165"/>
              <a:ext cx="1003" cy="335"/>
            </a:xfrm>
            <a:prstGeom prst="rect">
              <a:avLst/>
            </a:prstGeom>
            <a:solidFill>
              <a:srgbClr val="FF6900"/>
            </a:solidFill>
            <a:ln w="0">
              <a:noFill/>
              <a:miter lim="800000"/>
              <a:headEnd/>
              <a:tailEnd/>
            </a:ln>
            <a:effectLst>
              <a:outerShdw blurRad="63500" dist="38099" dir="2700000" algn="ctr" rotWithShape="0">
                <a:schemeClr val="tx1">
                  <a:alpha val="74998"/>
                </a:schemeClr>
              </a:outerShdw>
            </a:effectLst>
          </p:spPr>
          <p:txBody>
            <a:bodyPr/>
            <a:lstStyle/>
            <a:p>
              <a:pPr>
                <a:buFont typeface="Times New Roman" charset="0"/>
                <a:buNone/>
                <a:defRPr/>
              </a:pPr>
              <a:endParaRPr lang="en-US" b="1" dirty="0">
                <a:latin typeface="+mn-lt"/>
              </a:endParaRPr>
            </a:p>
          </p:txBody>
        </p:sp>
        <p:sp>
          <p:nvSpPr>
            <p:cNvPr id="12" name="Rectangle 12"/>
            <p:cNvSpPr>
              <a:spLocks noChangeArrowheads="1"/>
            </p:cNvSpPr>
            <p:nvPr/>
          </p:nvSpPr>
          <p:spPr bwMode="auto">
            <a:xfrm>
              <a:off x="809" y="1255"/>
              <a:ext cx="800" cy="1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0" tIns="0" rIns="0" bIns="0">
              <a:spAutoFit/>
            </a:bodyPr>
            <a:lstStyle/>
            <a:p>
              <a:pPr defTabSz="863600">
                <a:buFont typeface="Times New Roman" charset="0"/>
                <a:buNone/>
                <a:defRPr/>
              </a:pPr>
              <a:r>
                <a:rPr lang="it-IT" sz="1800" dirty="0" err="1">
                  <a:effectLst>
                    <a:outerShdw blurRad="38100" dist="38100" dir="2700000" algn="tl">
                      <a:srgbClr val="000000"/>
                    </a:outerShdw>
                  </a:effectLst>
                  <a:latin typeface="+mn-lt"/>
                </a:rPr>
                <a:t>DataSource</a:t>
              </a:r>
              <a:endParaRPr lang="it-IT" sz="1800" dirty="0"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endParaRPr>
            </a:p>
          </p:txBody>
        </p:sp>
        <p:sp>
          <p:nvSpPr>
            <p:cNvPr id="13" name="Rectangle 13"/>
            <p:cNvSpPr>
              <a:spLocks noChangeArrowheads="1"/>
            </p:cNvSpPr>
            <p:nvPr/>
          </p:nvSpPr>
          <p:spPr bwMode="auto">
            <a:xfrm>
              <a:off x="2398" y="1707"/>
              <a:ext cx="668" cy="325"/>
            </a:xfrm>
            <a:prstGeom prst="rect">
              <a:avLst/>
            </a:prstGeom>
            <a:solidFill>
              <a:srgbClr val="FF6900"/>
            </a:solidFill>
            <a:ln w="0">
              <a:noFill/>
              <a:miter lim="800000"/>
              <a:headEnd/>
              <a:tailEnd/>
            </a:ln>
            <a:effectLst>
              <a:outerShdw blurRad="63500" dist="38099" dir="2700000" algn="ctr" rotWithShape="0">
                <a:schemeClr val="tx1">
                  <a:alpha val="74998"/>
                </a:schemeClr>
              </a:outerShdw>
            </a:effectLst>
          </p:spPr>
          <p:txBody>
            <a:bodyPr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4" name="Rectangle 14"/>
            <p:cNvSpPr>
              <a:spLocks noChangeArrowheads="1"/>
            </p:cNvSpPr>
            <p:nvPr/>
          </p:nvSpPr>
          <p:spPr bwMode="auto">
            <a:xfrm>
              <a:off x="2560" y="1792"/>
              <a:ext cx="295" cy="1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0" tIns="0" rIns="0" bIns="0">
              <a:spAutoFit/>
            </a:bodyPr>
            <a:lstStyle/>
            <a:p>
              <a:pPr defTabSz="863600">
                <a:buFont typeface="Times New Roman" charset="0"/>
                <a:buNone/>
                <a:defRPr/>
              </a:pPr>
              <a:r>
                <a:rPr lang="it-IT" sz="1800">
                  <a:effectLst>
                    <a:outerShdw blurRad="38100" dist="38100" dir="2700000" algn="tl">
                      <a:srgbClr val="000000"/>
                    </a:outerShdw>
                  </a:effectLst>
                  <a:latin typeface="+mn-lt"/>
                </a:rPr>
                <a:t>Pipe</a:t>
              </a:r>
            </a:p>
          </p:txBody>
        </p:sp>
        <p:sp>
          <p:nvSpPr>
            <p:cNvPr id="15" name="Rectangle 18"/>
            <p:cNvSpPr>
              <a:spLocks noChangeArrowheads="1"/>
            </p:cNvSpPr>
            <p:nvPr/>
          </p:nvSpPr>
          <p:spPr bwMode="auto">
            <a:xfrm>
              <a:off x="2205" y="2428"/>
              <a:ext cx="275" cy="186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5400000" rotWithShape="0">
                <a:srgbClr val="808080">
                  <a:alpha val="42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63600">
                <a:buFont typeface="Times New Roman" charset="0"/>
                <a:buNone/>
                <a:defRPr/>
              </a:pPr>
              <a:r>
                <a:rPr lang="it-IT" dirty="0" err="1">
                  <a:latin typeface="+mn-lt"/>
                </a:rPr>
                <a:t>+in</a:t>
              </a:r>
              <a:endParaRPr lang="it-IT" dirty="0">
                <a:latin typeface="+mn-lt"/>
              </a:endParaRPr>
            </a:p>
          </p:txBody>
        </p:sp>
        <p:sp>
          <p:nvSpPr>
            <p:cNvPr id="16" name="Rectangle 22"/>
            <p:cNvSpPr>
              <a:spLocks noChangeArrowheads="1"/>
            </p:cNvSpPr>
            <p:nvPr/>
          </p:nvSpPr>
          <p:spPr bwMode="auto">
            <a:xfrm>
              <a:off x="3041" y="2428"/>
              <a:ext cx="388" cy="1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63500" dist="38099" dir="2700000" algn="ctr" rotWithShape="0">
                <a:schemeClr val="tx1">
                  <a:alpha val="74998"/>
                </a:schemeClr>
              </a:outerShdw>
            </a:effectLst>
          </p:spPr>
          <p:txBody>
            <a:bodyPr wrap="none" lIns="0" tIns="0" rIns="0" bIns="0">
              <a:spAutoFit/>
            </a:bodyPr>
            <a:lstStyle/>
            <a:p>
              <a:pPr defTabSz="863600">
                <a:buFont typeface="Times New Roman" charset="0"/>
                <a:buNone/>
                <a:defRPr/>
              </a:pPr>
              <a:r>
                <a:rPr lang="it-IT" dirty="0" err="1">
                  <a:latin typeface="+mn-lt"/>
                </a:rPr>
                <a:t>+out</a:t>
              </a:r>
              <a:endParaRPr lang="it-IT" dirty="0">
                <a:latin typeface="+mn-lt"/>
              </a:endParaRPr>
            </a:p>
          </p:txBody>
        </p:sp>
        <p:sp>
          <p:nvSpPr>
            <p:cNvPr id="17" name="Rectangle 26"/>
            <p:cNvSpPr>
              <a:spLocks noChangeArrowheads="1"/>
            </p:cNvSpPr>
            <p:nvPr/>
          </p:nvSpPr>
          <p:spPr bwMode="auto">
            <a:xfrm>
              <a:off x="4118" y="2396"/>
              <a:ext cx="845" cy="335"/>
            </a:xfrm>
            <a:prstGeom prst="rect">
              <a:avLst/>
            </a:prstGeom>
            <a:solidFill>
              <a:srgbClr val="FF6900"/>
            </a:solidFill>
            <a:ln w="0">
              <a:noFill/>
              <a:miter lim="800000"/>
              <a:headEnd/>
              <a:tailEnd/>
            </a:ln>
            <a:effectLst>
              <a:outerShdw blurRad="63500" dist="38099" dir="2700000" algn="ctr" rotWithShape="0">
                <a:schemeClr val="tx1">
                  <a:alpha val="74998"/>
                </a:schemeClr>
              </a:outerShdw>
            </a:effectLst>
          </p:spPr>
          <p:txBody>
            <a:bodyPr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8" name="Rectangle 27"/>
            <p:cNvSpPr>
              <a:spLocks noChangeArrowheads="1"/>
            </p:cNvSpPr>
            <p:nvPr/>
          </p:nvSpPr>
          <p:spPr bwMode="auto">
            <a:xfrm>
              <a:off x="4197" y="2486"/>
              <a:ext cx="622" cy="1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0" tIns="0" rIns="0" bIns="0">
              <a:spAutoFit/>
            </a:bodyPr>
            <a:lstStyle/>
            <a:p>
              <a:pPr defTabSz="863600">
                <a:buFont typeface="Times New Roman" charset="0"/>
                <a:buNone/>
                <a:defRPr/>
              </a:pPr>
              <a:r>
                <a:rPr lang="it-IT" sz="1800">
                  <a:effectLst>
                    <a:outerShdw blurRad="38100" dist="38100" dir="2700000" algn="tl">
                      <a:srgbClr val="000000"/>
                    </a:outerShdw>
                  </a:effectLst>
                  <a:latin typeface="+mn-lt"/>
                </a:rPr>
                <a:t>DataSink</a:t>
              </a:r>
            </a:p>
          </p:txBody>
        </p:sp>
        <p:sp>
          <p:nvSpPr>
            <p:cNvPr id="19" name="Rectangle 31"/>
            <p:cNvSpPr>
              <a:spLocks noChangeArrowheads="1"/>
            </p:cNvSpPr>
            <p:nvPr/>
          </p:nvSpPr>
          <p:spPr bwMode="auto">
            <a:xfrm>
              <a:off x="2013" y="1385"/>
              <a:ext cx="1178" cy="1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63500" dist="38099" dir="2700000" algn="ctr" rotWithShape="0">
                <a:schemeClr val="tx1">
                  <a:alpha val="74998"/>
                </a:schemeClr>
              </a:outerShdw>
            </a:effectLst>
          </p:spPr>
          <p:txBody>
            <a:bodyPr wrap="none" lIns="0" tIns="0" rIns="0" bIns="0">
              <a:spAutoFit/>
            </a:bodyPr>
            <a:lstStyle/>
            <a:p>
              <a:pPr defTabSz="863600">
                <a:buFont typeface="Times New Roman" charset="0"/>
                <a:buNone/>
                <a:defRPr/>
              </a:pPr>
              <a:r>
                <a:rPr lang="it-IT" dirty="0" err="1">
                  <a:latin typeface="+mn-lt"/>
                </a:rPr>
                <a:t>+provide</a:t>
              </a:r>
              <a:r>
                <a:rPr lang="it-IT" dirty="0">
                  <a:latin typeface="+mn-lt"/>
                </a:rPr>
                <a:t> input</a:t>
              </a:r>
            </a:p>
          </p:txBody>
        </p:sp>
        <p:sp>
          <p:nvSpPr>
            <p:cNvPr id="20" name="Rectangle 32"/>
            <p:cNvSpPr>
              <a:spLocks noChangeArrowheads="1"/>
            </p:cNvSpPr>
            <p:nvPr/>
          </p:nvSpPr>
          <p:spPr bwMode="auto">
            <a:xfrm>
              <a:off x="3804" y="1966"/>
              <a:ext cx="1454" cy="1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63500" dist="38099" dir="2700000" algn="ctr" rotWithShape="0">
                <a:schemeClr val="tx1">
                  <a:alpha val="74998"/>
                </a:schemeClr>
              </a:outerShdw>
            </a:effectLst>
          </p:spPr>
          <p:txBody>
            <a:bodyPr wrap="none" lIns="0" tIns="0" rIns="0" bIns="0">
              <a:spAutoFit/>
            </a:bodyPr>
            <a:lstStyle/>
            <a:p>
              <a:pPr defTabSz="863600">
                <a:buFont typeface="Times New Roman" charset="0"/>
                <a:buNone/>
                <a:defRPr/>
              </a:pPr>
              <a:r>
                <a:rPr lang="it-IT">
                  <a:latin typeface="+mn-lt"/>
                </a:rPr>
                <a:t>+consume output</a:t>
              </a:r>
            </a:p>
          </p:txBody>
        </p:sp>
        <p:sp>
          <p:nvSpPr>
            <p:cNvPr id="21" name="Line 33"/>
            <p:cNvSpPr>
              <a:spLocks noChangeShapeType="1"/>
            </p:cNvSpPr>
            <p:nvPr/>
          </p:nvSpPr>
          <p:spPr bwMode="auto">
            <a:xfrm flipV="1">
              <a:off x="2885" y="2025"/>
              <a:ext cx="0" cy="797"/>
            </a:xfrm>
            <a:prstGeom prst="line">
              <a:avLst/>
            </a:prstGeom>
            <a:noFill/>
            <a:ln w="57150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22" name="Line 34"/>
            <p:cNvSpPr>
              <a:spLocks noChangeShapeType="1"/>
            </p:cNvSpPr>
            <p:nvPr/>
          </p:nvSpPr>
          <p:spPr bwMode="auto">
            <a:xfrm>
              <a:off x="2575" y="2025"/>
              <a:ext cx="0" cy="797"/>
            </a:xfrm>
            <a:prstGeom prst="line">
              <a:avLst/>
            </a:prstGeom>
            <a:noFill/>
            <a:ln w="57150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23" name="Line 35"/>
            <p:cNvSpPr>
              <a:spLocks noChangeShapeType="1"/>
            </p:cNvSpPr>
            <p:nvPr/>
          </p:nvSpPr>
          <p:spPr bwMode="auto">
            <a:xfrm>
              <a:off x="3066" y="2031"/>
              <a:ext cx="1053" cy="366"/>
            </a:xfrm>
            <a:prstGeom prst="line">
              <a:avLst/>
            </a:prstGeom>
            <a:noFill/>
            <a:ln w="57150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24" name="Line 36"/>
            <p:cNvSpPr>
              <a:spLocks noChangeShapeType="1"/>
            </p:cNvSpPr>
            <p:nvPr/>
          </p:nvSpPr>
          <p:spPr bwMode="auto">
            <a:xfrm>
              <a:off x="1732" y="1479"/>
              <a:ext cx="661" cy="230"/>
            </a:xfrm>
            <a:prstGeom prst="line">
              <a:avLst/>
            </a:prstGeom>
            <a:noFill/>
            <a:ln w="57150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+mn-lt"/>
              </a:endParaRP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 algn="l" eaLnBrk="0" hangingPunct="0"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Font typeface="Lucida Sans Unicode" panose="020B0602030504020204" pitchFamily="34" charset="0"/>
              <a:buNone/>
            </a:pPr>
            <a:r>
              <a:rPr lang="en-GB" altLang="it-IT" sz="1200">
                <a:solidFill>
                  <a:srgbClr val="000000"/>
                </a:solidFill>
                <a:cs typeface="Lucida Sans Unicode" panose="020B0602030504020204" pitchFamily="34" charset="0"/>
              </a:rPr>
              <a:t>Marco Torchiano</a:t>
            </a:r>
          </a:p>
        </p:txBody>
      </p:sp>
      <p:sp>
        <p:nvSpPr>
          <p:cNvPr id="80899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algn="l" eaLnBrk="0" hangingPunct="0"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CE966F12-9C25-478A-AF69-5C54D0F1AEB8}" type="slidenum">
              <a:rPr lang="en-GB" altLang="it-IT" sz="1200">
                <a:solidFill>
                  <a:srgbClr val="000000"/>
                </a:solidFill>
                <a:cs typeface="Lucida Sans Unicode" panose="020B0602030504020204" pitchFamily="34" charset="0"/>
              </a:rPr>
              <a:pPr algn="r" eaLnBrk="1" hangingPunct="1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76</a:t>
            </a:fld>
            <a:endParaRPr lang="en-GB" altLang="it-IT" sz="1200">
              <a:solidFill>
                <a:srgbClr val="000000"/>
              </a:solidFill>
              <a:cs typeface="Lucida Sans Unicode" panose="020B0602030504020204" pitchFamily="34" charset="0"/>
            </a:endParaRPr>
          </a:p>
        </p:txBody>
      </p:sp>
      <p:sp>
        <p:nvSpPr>
          <p:cNvPr id="80900" name="Rectangle 1"/>
          <p:cNvSpPr>
            <a:spLocks noGrp="1" noChangeArrowheads="1"/>
          </p:cNvSpPr>
          <p:nvPr>
            <p:ph type="title" idx="4294967295"/>
          </p:nvPr>
        </p:nvSpPr>
        <p:spPr/>
        <p:txBody>
          <a:bodyPr>
            <a:spAutoFit/>
          </a:bodyPr>
          <a:lstStyle/>
          <a:p>
            <a:pPr eaLnBrk="1" hangingPunct="1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it-IT"/>
              <a:t>Pipes &amp; Filters Example</a:t>
            </a:r>
          </a:p>
        </p:txBody>
      </p:sp>
      <p:grpSp>
        <p:nvGrpSpPr>
          <p:cNvPr id="2" name="Group 45"/>
          <p:cNvGrpSpPr>
            <a:grpSpLocks/>
          </p:cNvGrpSpPr>
          <p:nvPr/>
        </p:nvGrpSpPr>
        <p:grpSpPr bwMode="auto">
          <a:xfrm>
            <a:off x="1219200" y="2133600"/>
            <a:ext cx="6670675" cy="3103563"/>
            <a:chOff x="785" y="1289"/>
            <a:chExt cx="4202" cy="1955"/>
          </a:xfrm>
        </p:grpSpPr>
        <p:sp>
          <p:nvSpPr>
            <p:cNvPr id="7" name="Line 38"/>
            <p:cNvSpPr>
              <a:spLocks noChangeShapeType="1"/>
            </p:cNvSpPr>
            <p:nvPr/>
          </p:nvSpPr>
          <p:spPr bwMode="auto">
            <a:xfrm>
              <a:off x="1320" y="1706"/>
              <a:ext cx="378" cy="452"/>
            </a:xfrm>
            <a:prstGeom prst="line">
              <a:avLst/>
            </a:prstGeom>
            <a:noFill/>
            <a:ln w="571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8" name="Line 39"/>
            <p:cNvSpPr>
              <a:spLocks noChangeShapeType="1"/>
            </p:cNvSpPr>
            <p:nvPr/>
          </p:nvSpPr>
          <p:spPr bwMode="auto">
            <a:xfrm flipV="1">
              <a:off x="3801" y="1661"/>
              <a:ext cx="520" cy="401"/>
            </a:xfrm>
            <a:prstGeom prst="line">
              <a:avLst/>
            </a:prstGeom>
            <a:noFill/>
            <a:ln w="571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9" name="Line 43"/>
            <p:cNvSpPr>
              <a:spLocks noChangeShapeType="1"/>
            </p:cNvSpPr>
            <p:nvPr/>
          </p:nvSpPr>
          <p:spPr bwMode="auto">
            <a:xfrm>
              <a:off x="1973" y="2421"/>
              <a:ext cx="526" cy="492"/>
            </a:xfrm>
            <a:prstGeom prst="line">
              <a:avLst/>
            </a:prstGeom>
            <a:noFill/>
            <a:ln w="571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0" name="Line 44"/>
            <p:cNvSpPr>
              <a:spLocks noChangeShapeType="1"/>
            </p:cNvSpPr>
            <p:nvPr/>
          </p:nvSpPr>
          <p:spPr bwMode="auto">
            <a:xfrm flipV="1">
              <a:off x="2891" y="2363"/>
              <a:ext cx="536" cy="434"/>
            </a:xfrm>
            <a:prstGeom prst="line">
              <a:avLst/>
            </a:prstGeom>
            <a:noFill/>
            <a:ln w="571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1" name="Rectangle 24"/>
            <p:cNvSpPr>
              <a:spLocks noChangeArrowheads="1"/>
            </p:cNvSpPr>
            <p:nvPr/>
          </p:nvSpPr>
          <p:spPr bwMode="auto">
            <a:xfrm>
              <a:off x="785" y="1289"/>
              <a:ext cx="750" cy="447"/>
            </a:xfrm>
            <a:prstGeom prst="rect">
              <a:avLst/>
            </a:prstGeom>
            <a:solidFill>
              <a:srgbClr val="FF6900"/>
            </a:solidFill>
            <a:ln w="0">
              <a:noFill/>
              <a:miter lim="800000"/>
              <a:headEnd/>
              <a:tailEnd/>
            </a:ln>
            <a:effectLst>
              <a:outerShdw blurRad="63500" dist="38099" dir="2700000" algn="ctr" rotWithShape="0">
                <a:schemeClr val="tx1">
                  <a:alpha val="74998"/>
                </a:schemeClr>
              </a:outerShdw>
            </a:effectLst>
          </p:spPr>
          <p:txBody>
            <a:bodyPr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2" name="Rectangle 27"/>
            <p:cNvSpPr>
              <a:spLocks noChangeArrowheads="1"/>
            </p:cNvSpPr>
            <p:nvPr/>
          </p:nvSpPr>
          <p:spPr bwMode="auto">
            <a:xfrm>
              <a:off x="1390" y="2015"/>
              <a:ext cx="750" cy="447"/>
            </a:xfrm>
            <a:prstGeom prst="rect">
              <a:avLst/>
            </a:prstGeom>
            <a:solidFill>
              <a:srgbClr val="FF6900"/>
            </a:solidFill>
            <a:ln w="0">
              <a:noFill/>
              <a:miter lim="800000"/>
              <a:headEnd/>
              <a:tailEnd/>
            </a:ln>
            <a:effectLst>
              <a:outerShdw blurRad="63500" dist="38099" dir="2700000" algn="ctr" rotWithShape="0">
                <a:schemeClr val="tx1">
                  <a:alpha val="74998"/>
                </a:schemeClr>
              </a:outerShdw>
            </a:effectLst>
          </p:spPr>
          <p:txBody>
            <a:bodyPr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3" name="Rectangle 34"/>
            <p:cNvSpPr>
              <a:spLocks noChangeArrowheads="1"/>
            </p:cNvSpPr>
            <p:nvPr/>
          </p:nvSpPr>
          <p:spPr bwMode="auto">
            <a:xfrm>
              <a:off x="4024" y="1289"/>
              <a:ext cx="963" cy="447"/>
            </a:xfrm>
            <a:prstGeom prst="rect">
              <a:avLst/>
            </a:prstGeom>
            <a:solidFill>
              <a:srgbClr val="FF6900"/>
            </a:solidFill>
            <a:ln w="0">
              <a:noFill/>
              <a:miter lim="800000"/>
              <a:headEnd/>
              <a:tailEnd/>
            </a:ln>
            <a:effectLst>
              <a:outerShdw blurRad="63500" dist="38099" dir="2700000" algn="ctr" rotWithShape="0">
                <a:schemeClr val="tx1">
                  <a:alpha val="74998"/>
                </a:schemeClr>
              </a:outerShdw>
            </a:effectLst>
          </p:spPr>
          <p:txBody>
            <a:bodyPr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4" name="Rectangle 30"/>
            <p:cNvSpPr>
              <a:spLocks noChangeArrowheads="1"/>
            </p:cNvSpPr>
            <p:nvPr/>
          </p:nvSpPr>
          <p:spPr bwMode="auto">
            <a:xfrm>
              <a:off x="3014" y="2015"/>
              <a:ext cx="1154" cy="447"/>
            </a:xfrm>
            <a:prstGeom prst="rect">
              <a:avLst/>
            </a:prstGeom>
            <a:solidFill>
              <a:srgbClr val="FF6900"/>
            </a:solidFill>
            <a:ln w="0">
              <a:noFill/>
              <a:miter lim="800000"/>
              <a:headEnd/>
              <a:tailEnd/>
            </a:ln>
            <a:effectLst>
              <a:outerShdw blurRad="63500" dist="38099" dir="2700000" algn="ctr" rotWithShape="0">
                <a:schemeClr val="tx1">
                  <a:alpha val="74998"/>
                </a:schemeClr>
              </a:outerShdw>
            </a:effectLst>
          </p:spPr>
          <p:txBody>
            <a:bodyPr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5" name="Rectangle 25"/>
            <p:cNvSpPr>
              <a:spLocks noChangeArrowheads="1"/>
            </p:cNvSpPr>
            <p:nvPr/>
          </p:nvSpPr>
          <p:spPr bwMode="auto">
            <a:xfrm>
              <a:off x="945" y="1426"/>
              <a:ext cx="368" cy="1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defTabSz="863600">
                <a:buFont typeface="Times New Roman" charset="0"/>
                <a:buNone/>
                <a:defRPr/>
              </a:pPr>
              <a:r>
                <a:rPr lang="it-IT" sz="1800" dirty="0">
                  <a:effectLst>
                    <a:outerShdw blurRad="38100" dist="38100" dir="2700000" algn="tl">
                      <a:srgbClr val="000000"/>
                    </a:outerShdw>
                  </a:effectLst>
                  <a:latin typeface="+mn-lt"/>
                </a:rPr>
                <a:t>Input</a:t>
              </a:r>
            </a:p>
          </p:txBody>
        </p:sp>
        <p:sp>
          <p:nvSpPr>
            <p:cNvPr id="16" name="Rectangle 28"/>
            <p:cNvSpPr>
              <a:spLocks noChangeArrowheads="1"/>
            </p:cNvSpPr>
            <p:nvPr/>
          </p:nvSpPr>
          <p:spPr bwMode="auto">
            <a:xfrm>
              <a:off x="1464" y="2152"/>
              <a:ext cx="554" cy="1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defTabSz="863600">
                <a:buFont typeface="Times New Roman" charset="0"/>
                <a:buNone/>
                <a:defRPr/>
              </a:pPr>
              <a:r>
                <a:rPr lang="it-IT" sz="1800">
                  <a:effectLst>
                    <a:outerShdw blurRad="38100" dist="38100" dir="2700000" algn="tl">
                      <a:srgbClr val="000000"/>
                    </a:outerShdw>
                  </a:effectLst>
                  <a:latin typeface="+mn-lt"/>
                </a:rPr>
                <a:t>Scanner</a:t>
              </a:r>
            </a:p>
          </p:txBody>
        </p:sp>
        <p:sp>
          <p:nvSpPr>
            <p:cNvPr id="17" name="Rectangle 31"/>
            <p:cNvSpPr>
              <a:spLocks noChangeArrowheads="1"/>
            </p:cNvSpPr>
            <p:nvPr/>
          </p:nvSpPr>
          <p:spPr bwMode="auto">
            <a:xfrm>
              <a:off x="3247" y="2065"/>
              <a:ext cx="637" cy="3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defTabSz="863600">
                <a:buFont typeface="Times New Roman" charset="0"/>
                <a:buNone/>
                <a:defRPr/>
              </a:pPr>
              <a:r>
                <a:rPr lang="it-IT" sz="1800">
                  <a:effectLst>
                    <a:outerShdw blurRad="38100" dist="38100" dir="2700000" algn="tl">
                      <a:srgbClr val="000000"/>
                    </a:outerShdw>
                  </a:effectLst>
                  <a:latin typeface="+mn-lt"/>
                </a:rPr>
                <a:t>Semantic</a:t>
              </a:r>
            </a:p>
            <a:p>
              <a:pPr defTabSz="863600">
                <a:buFont typeface="Times New Roman" charset="0"/>
                <a:buNone/>
                <a:defRPr/>
              </a:pPr>
              <a:r>
                <a:rPr lang="it-IT" sz="1800">
                  <a:effectLst>
                    <a:outerShdw blurRad="38100" dist="38100" dir="2700000" algn="tl">
                      <a:srgbClr val="000000"/>
                    </a:outerShdw>
                  </a:effectLst>
                  <a:latin typeface="+mn-lt"/>
                </a:rPr>
                <a:t>Analyser</a:t>
              </a:r>
            </a:p>
          </p:txBody>
        </p:sp>
        <p:sp>
          <p:nvSpPr>
            <p:cNvPr id="18" name="Rectangle 35"/>
            <p:cNvSpPr>
              <a:spLocks noChangeArrowheads="1"/>
            </p:cNvSpPr>
            <p:nvPr/>
          </p:nvSpPr>
          <p:spPr bwMode="auto">
            <a:xfrm>
              <a:off x="4119" y="1339"/>
              <a:ext cx="700" cy="3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defTabSz="863600">
                <a:buFont typeface="Times New Roman" charset="0"/>
                <a:buNone/>
                <a:defRPr/>
              </a:pPr>
              <a:r>
                <a:rPr lang="it-IT" sz="1800">
                  <a:effectLst>
                    <a:outerShdw blurRad="38100" dist="38100" dir="2700000" algn="tl">
                      <a:srgbClr val="000000"/>
                    </a:outerShdw>
                  </a:effectLst>
                  <a:latin typeface="+mn-lt"/>
                </a:rPr>
                <a:t>Code</a:t>
              </a:r>
            </a:p>
            <a:p>
              <a:pPr defTabSz="863600">
                <a:buFont typeface="Times New Roman" charset="0"/>
                <a:buNone/>
                <a:defRPr/>
              </a:pPr>
              <a:r>
                <a:rPr lang="it-IT" sz="1800">
                  <a:effectLst>
                    <a:outerShdw blurRad="38100" dist="38100" dir="2700000" algn="tl">
                      <a:srgbClr val="000000"/>
                    </a:outerShdw>
                  </a:effectLst>
                  <a:latin typeface="+mn-lt"/>
                </a:rPr>
                <a:t>Generator</a:t>
              </a:r>
            </a:p>
          </p:txBody>
        </p:sp>
        <p:sp>
          <p:nvSpPr>
            <p:cNvPr id="19" name="Rectangle 40"/>
            <p:cNvSpPr>
              <a:spLocks noChangeArrowheads="1"/>
            </p:cNvSpPr>
            <p:nvPr/>
          </p:nvSpPr>
          <p:spPr bwMode="auto">
            <a:xfrm>
              <a:off x="2241" y="2797"/>
              <a:ext cx="750" cy="447"/>
            </a:xfrm>
            <a:prstGeom prst="rect">
              <a:avLst/>
            </a:prstGeom>
            <a:solidFill>
              <a:srgbClr val="FF6900"/>
            </a:solidFill>
            <a:ln w="0">
              <a:noFill/>
              <a:miter lim="800000"/>
              <a:headEnd/>
              <a:tailEnd/>
            </a:ln>
            <a:effectLst>
              <a:outerShdw blurRad="63500" dist="38099" dir="2700000" algn="ctr" rotWithShape="0">
                <a:schemeClr val="tx1">
                  <a:alpha val="74998"/>
                </a:schemeClr>
              </a:outerShdw>
            </a:effectLst>
          </p:spPr>
          <p:txBody>
            <a:bodyPr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20" name="Rectangle 41"/>
            <p:cNvSpPr>
              <a:spLocks noChangeArrowheads="1"/>
            </p:cNvSpPr>
            <p:nvPr/>
          </p:nvSpPr>
          <p:spPr bwMode="auto">
            <a:xfrm>
              <a:off x="2358" y="2934"/>
              <a:ext cx="435" cy="1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defTabSz="863600">
                <a:buFont typeface="Times New Roman" charset="0"/>
                <a:buNone/>
                <a:defRPr/>
              </a:pPr>
              <a:r>
                <a:rPr lang="it-IT" sz="1800">
                  <a:effectLst>
                    <a:outerShdw blurRad="38100" dist="38100" dir="2700000" algn="tl">
                      <a:srgbClr val="000000"/>
                    </a:outerShdw>
                  </a:effectLst>
                  <a:latin typeface="+mn-lt"/>
                </a:rPr>
                <a:t>Parser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533400" y="3352800"/>
            <a:ext cx="7993063" cy="806450"/>
            <a:chOff x="360" y="2116"/>
            <a:chExt cx="5035" cy="1602"/>
          </a:xfrm>
          <a:noFill/>
        </p:grpSpPr>
        <p:sp>
          <p:nvSpPr>
            <p:cNvPr id="44066" name="Rectangle 6"/>
            <p:cNvSpPr>
              <a:spLocks noChangeArrowheads="1"/>
            </p:cNvSpPr>
            <p:nvPr/>
          </p:nvSpPr>
          <p:spPr bwMode="auto">
            <a:xfrm>
              <a:off x="360" y="2116"/>
              <a:ext cx="5035" cy="1602"/>
            </a:xfrm>
            <a:prstGeom prst="rect">
              <a:avLst/>
            </a:prstGeom>
            <a:grpFill/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solidFill>
                  <a:srgbClr val="000000"/>
                </a:solidFill>
                <a:latin typeface="Times New Roman" charset="0"/>
              </a:endParaRPr>
            </a:p>
          </p:txBody>
        </p:sp>
      </p:grpSp>
      <p:sp>
        <p:nvSpPr>
          <p:cNvPr id="6" name="Rectangle 60"/>
          <p:cNvSpPr>
            <a:spLocks noChangeArrowheads="1"/>
          </p:cNvSpPr>
          <p:nvPr/>
        </p:nvSpPr>
        <p:spPr bwMode="auto">
          <a:xfrm>
            <a:off x="1035050" y="1530350"/>
            <a:ext cx="5689600" cy="415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63500" sx="102000" sy="102000" algn="ctr" rotWithShape="0">
              <a:srgbClr val="000000">
                <a:alpha val="43000"/>
              </a:srgbClr>
            </a:outerShdw>
          </a:effectLst>
        </p:spPr>
        <p:txBody>
          <a:bodyPr>
            <a:spAutoFit/>
          </a:bodyPr>
          <a:lstStyle/>
          <a:p>
            <a:pPr>
              <a:lnSpc>
                <a:spcPct val="85000"/>
              </a:lnSpc>
              <a:defRPr/>
            </a:pPr>
            <a:r>
              <a:rPr lang="en-GB">
                <a:solidFill>
                  <a:srgbClr val="000000"/>
                </a:solidFill>
                <a:latin typeface="Andale Mono" charset="0"/>
              </a:rPr>
              <a:t>Unix shell commands</a:t>
            </a:r>
            <a:endParaRPr lang="it-IT">
              <a:solidFill>
                <a:srgbClr val="000000"/>
              </a:solidFill>
              <a:latin typeface="Andale Mono" charset="0"/>
            </a:endParaRPr>
          </a:p>
        </p:txBody>
      </p:sp>
      <p:grpSp>
        <p:nvGrpSpPr>
          <p:cNvPr id="3" name="Group 37"/>
          <p:cNvGrpSpPr>
            <a:grpSpLocks/>
          </p:cNvGrpSpPr>
          <p:nvPr/>
        </p:nvGrpSpPr>
        <p:grpSpPr bwMode="auto">
          <a:xfrm>
            <a:off x="736600" y="4032250"/>
            <a:ext cx="2036763" cy="1401763"/>
            <a:chOff x="774730" y="4508841"/>
            <a:chExt cx="2037500" cy="1400891"/>
          </a:xfrm>
        </p:grpSpPr>
        <p:sp>
          <p:nvSpPr>
            <p:cNvPr id="9" name="Rounded Rectangular Callout 8"/>
            <p:cNvSpPr/>
            <p:nvPr/>
          </p:nvSpPr>
          <p:spPr bwMode="auto">
            <a:xfrm>
              <a:off x="774730" y="5454402"/>
              <a:ext cx="1527728" cy="455330"/>
            </a:xfrm>
            <a:prstGeom prst="wedgeRoundRectCallout">
              <a:avLst>
                <a:gd name="adj1" fmla="val -5006"/>
                <a:gd name="adj2" fmla="val -250641"/>
                <a:gd name="adj3" fmla="val 16667"/>
              </a:avLst>
            </a:prstGeom>
            <a:solidFill>
              <a:srgbClr val="FF6900"/>
            </a:solidFill>
            <a:ln w="0">
              <a:solidFill>
                <a:srgbClr val="FF7C1E"/>
              </a:solidFill>
              <a:miter lim="800000"/>
              <a:headEnd/>
              <a:tailEnd/>
            </a:ln>
            <a:effectLst>
              <a:outerShdw blurRad="63500" dist="38099" dir="2700000" algn="ctr" rotWithShape="0">
                <a:schemeClr val="tx1">
                  <a:alpha val="74998"/>
                </a:schemeClr>
              </a:outerShdw>
            </a:effectLst>
          </p:spPr>
          <p:txBody>
            <a:bodyPr/>
            <a:lstStyle/>
            <a:p>
              <a:pPr defTabSz="863600">
                <a:buFont typeface="Times New Roman" charset="0"/>
                <a:buNone/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8" name="Rectangle 25"/>
            <p:cNvSpPr>
              <a:spLocks noChangeArrowheads="1"/>
            </p:cNvSpPr>
            <p:nvPr/>
          </p:nvSpPr>
          <p:spPr bwMode="auto">
            <a:xfrm>
              <a:off x="804904" y="5484547"/>
              <a:ext cx="1489614" cy="3648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 defTabSz="863600">
                <a:defRPr/>
              </a:pPr>
              <a:r>
                <a:rPr lang="it-IT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Filter</a:t>
              </a:r>
              <a:endParaRPr lang="it-IT" sz="2800">
                <a:effectLst>
                  <a:outerShdw blurRad="38100" dist="38100" dir="2700000" algn="tl">
                    <a:srgbClr val="C0C0C0"/>
                  </a:outerShdw>
                </a:effectLst>
              </a:endParaRPr>
            </a:p>
          </p:txBody>
        </p:sp>
        <p:cxnSp>
          <p:nvCxnSpPr>
            <p:cNvPr id="81953" name="Straight Connector 10"/>
            <p:cNvCxnSpPr>
              <a:cxnSpLocks noChangeShapeType="1"/>
            </p:cNvCxnSpPr>
            <p:nvPr/>
          </p:nvCxnSpPr>
          <p:spPr bwMode="auto">
            <a:xfrm>
              <a:off x="1031907" y="4508841"/>
              <a:ext cx="1780323" cy="1588"/>
            </a:xfrm>
            <a:prstGeom prst="line">
              <a:avLst/>
            </a:prstGeom>
            <a:noFill/>
            <a:ln w="38100">
              <a:solidFill>
                <a:srgbClr val="FF7C1E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4" name="Group 39"/>
          <p:cNvGrpSpPr>
            <a:grpSpLocks/>
          </p:cNvGrpSpPr>
          <p:nvPr/>
        </p:nvGrpSpPr>
        <p:grpSpPr bwMode="auto">
          <a:xfrm>
            <a:off x="2454275" y="4032250"/>
            <a:ext cx="2325688" cy="1397000"/>
            <a:chOff x="2491705" y="4512733"/>
            <a:chExt cx="2325828" cy="1397001"/>
          </a:xfrm>
        </p:grpSpPr>
        <p:sp>
          <p:nvSpPr>
            <p:cNvPr id="12" name="Rounded Rectangular Callout 11"/>
            <p:cNvSpPr/>
            <p:nvPr/>
          </p:nvSpPr>
          <p:spPr bwMode="auto">
            <a:xfrm>
              <a:off x="2491705" y="5452534"/>
              <a:ext cx="2063874" cy="457200"/>
            </a:xfrm>
            <a:prstGeom prst="wedgeRoundRectCallout">
              <a:avLst>
                <a:gd name="adj1" fmla="val -2333"/>
                <a:gd name="adj2" fmla="val -249461"/>
                <a:gd name="adj3" fmla="val 16667"/>
              </a:avLst>
            </a:prstGeom>
            <a:solidFill>
              <a:srgbClr val="FF6900"/>
            </a:solidFill>
            <a:ln w="0">
              <a:solidFill>
                <a:srgbClr val="FF7C1E"/>
              </a:solidFill>
              <a:miter lim="800000"/>
              <a:headEnd/>
              <a:tailEnd/>
            </a:ln>
            <a:effectLst>
              <a:outerShdw blurRad="63500" dist="38099" dir="2700000" algn="ctr" rotWithShape="0">
                <a:schemeClr val="tx1">
                  <a:alpha val="74998"/>
                </a:schemeClr>
              </a:outerShdw>
            </a:effectLst>
          </p:spPr>
          <p:txBody>
            <a:bodyPr/>
            <a:lstStyle/>
            <a:p>
              <a:pPr defTabSz="863600">
                <a:buFont typeface="Times New Roman" charset="0"/>
                <a:buNone/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3" name="Rectangle 25"/>
            <p:cNvSpPr>
              <a:spLocks noChangeArrowheads="1"/>
            </p:cNvSpPr>
            <p:nvPr/>
          </p:nvSpPr>
          <p:spPr bwMode="auto">
            <a:xfrm>
              <a:off x="2640939" y="5500159"/>
              <a:ext cx="1838436" cy="365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 defTabSz="863600">
                <a:defRPr/>
              </a:pPr>
              <a:r>
                <a:rPr lang="it-IT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DataSource</a:t>
              </a:r>
              <a:endParaRPr lang="it-IT" sz="1800">
                <a:effectLst>
                  <a:outerShdw blurRad="38100" dist="38100" dir="2700000" algn="tl">
                    <a:srgbClr val="C0C0C0"/>
                  </a:outerShdw>
                </a:effectLst>
              </a:endParaRPr>
            </a:p>
          </p:txBody>
        </p:sp>
        <p:cxnSp>
          <p:nvCxnSpPr>
            <p:cNvPr id="81950" name="Straight Connector 13"/>
            <p:cNvCxnSpPr>
              <a:cxnSpLocks noChangeShapeType="1"/>
            </p:cNvCxnSpPr>
            <p:nvPr/>
          </p:nvCxnSpPr>
          <p:spPr bwMode="auto">
            <a:xfrm flipV="1">
              <a:off x="3316159" y="4512733"/>
              <a:ext cx="1501374" cy="12426"/>
            </a:xfrm>
            <a:prstGeom prst="line">
              <a:avLst/>
            </a:prstGeom>
            <a:noFill/>
            <a:ln w="38100">
              <a:solidFill>
                <a:srgbClr val="FF7C1E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5" name="Group 43"/>
          <p:cNvGrpSpPr>
            <a:grpSpLocks/>
          </p:cNvGrpSpPr>
          <p:nvPr/>
        </p:nvGrpSpPr>
        <p:grpSpPr bwMode="auto">
          <a:xfrm>
            <a:off x="6199188" y="4032250"/>
            <a:ext cx="2220912" cy="1414463"/>
            <a:chOff x="6237159" y="4495800"/>
            <a:chExt cx="2221041" cy="1413934"/>
          </a:xfrm>
        </p:grpSpPr>
        <p:sp>
          <p:nvSpPr>
            <p:cNvPr id="20" name="Rounded Rectangular Callout 19"/>
            <p:cNvSpPr/>
            <p:nvPr/>
          </p:nvSpPr>
          <p:spPr bwMode="auto">
            <a:xfrm>
              <a:off x="6394330" y="5452705"/>
              <a:ext cx="2063870" cy="457029"/>
            </a:xfrm>
            <a:prstGeom prst="wedgeRoundRectCallout">
              <a:avLst>
                <a:gd name="adj1" fmla="val -43469"/>
                <a:gd name="adj2" fmla="val -249461"/>
                <a:gd name="adj3" fmla="val 16667"/>
              </a:avLst>
            </a:prstGeom>
            <a:solidFill>
              <a:srgbClr val="FF6900"/>
            </a:solidFill>
            <a:ln w="0">
              <a:solidFill>
                <a:srgbClr val="FF7C1E"/>
              </a:solidFill>
              <a:miter lim="800000"/>
              <a:headEnd/>
              <a:tailEnd/>
            </a:ln>
            <a:effectLst>
              <a:outerShdw blurRad="63500" dist="38099" dir="2700000" algn="ctr" rotWithShape="0">
                <a:schemeClr val="tx1">
                  <a:alpha val="74998"/>
                </a:schemeClr>
              </a:outerShdw>
            </a:effectLst>
          </p:spPr>
          <p:txBody>
            <a:bodyPr/>
            <a:lstStyle/>
            <a:p>
              <a:pPr defTabSz="863600">
                <a:buFont typeface="Times New Roman" charset="0"/>
                <a:buNone/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21" name="Rectangle 25"/>
            <p:cNvSpPr>
              <a:spLocks noChangeArrowheads="1"/>
            </p:cNvSpPr>
            <p:nvPr/>
          </p:nvSpPr>
          <p:spPr bwMode="auto">
            <a:xfrm>
              <a:off x="6543564" y="5500312"/>
              <a:ext cx="1838432" cy="3538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 defTabSz="863600">
                <a:defRPr/>
              </a:pPr>
              <a:r>
                <a:rPr lang="it-IT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DataSink</a:t>
              </a:r>
              <a:endParaRPr lang="it-IT" sz="1800">
                <a:effectLst>
                  <a:outerShdw blurRad="38100" dist="38100" dir="2700000" algn="tl">
                    <a:srgbClr val="C0C0C0"/>
                  </a:outerShdw>
                </a:effectLst>
              </a:endParaRPr>
            </a:p>
          </p:txBody>
        </p:sp>
        <p:cxnSp>
          <p:nvCxnSpPr>
            <p:cNvPr id="81947" name="Straight Connector 21"/>
            <p:cNvCxnSpPr>
              <a:cxnSpLocks noChangeShapeType="1"/>
            </p:cNvCxnSpPr>
            <p:nvPr/>
          </p:nvCxnSpPr>
          <p:spPr bwMode="auto">
            <a:xfrm flipV="1">
              <a:off x="6237159" y="4495800"/>
              <a:ext cx="1501374" cy="12426"/>
            </a:xfrm>
            <a:prstGeom prst="line">
              <a:avLst/>
            </a:prstGeom>
            <a:noFill/>
            <a:ln w="38100">
              <a:solidFill>
                <a:srgbClr val="FF7C1E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7" name="Group 41"/>
          <p:cNvGrpSpPr>
            <a:grpSpLocks/>
          </p:cNvGrpSpPr>
          <p:nvPr/>
        </p:nvGrpSpPr>
        <p:grpSpPr bwMode="auto">
          <a:xfrm>
            <a:off x="4675188" y="4032250"/>
            <a:ext cx="1528762" cy="1397000"/>
            <a:chOff x="4713839" y="4512734"/>
            <a:chExt cx="1528204" cy="1396998"/>
          </a:xfrm>
        </p:grpSpPr>
        <p:sp>
          <p:nvSpPr>
            <p:cNvPr id="23" name="Rounded Rectangular Callout 22"/>
            <p:cNvSpPr/>
            <p:nvPr/>
          </p:nvSpPr>
          <p:spPr bwMode="auto">
            <a:xfrm>
              <a:off x="4713839" y="5427133"/>
              <a:ext cx="1528204" cy="482599"/>
            </a:xfrm>
            <a:prstGeom prst="wedgeRoundRectCallout">
              <a:avLst>
                <a:gd name="adj1" fmla="val -10824"/>
                <a:gd name="adj2" fmla="val -236407"/>
                <a:gd name="adj3" fmla="val 16667"/>
              </a:avLst>
            </a:prstGeom>
            <a:solidFill>
              <a:srgbClr val="FF6900"/>
            </a:solidFill>
            <a:ln w="0">
              <a:solidFill>
                <a:srgbClr val="FF7C1E"/>
              </a:solidFill>
              <a:miter lim="800000"/>
              <a:headEnd/>
              <a:tailEnd/>
            </a:ln>
            <a:effectLst>
              <a:outerShdw blurRad="63500" dist="38099" dir="2700000" algn="ctr" rotWithShape="0">
                <a:schemeClr val="tx1">
                  <a:alpha val="74998"/>
                </a:schemeClr>
              </a:outerShdw>
            </a:effectLst>
          </p:spPr>
          <p:txBody>
            <a:bodyPr/>
            <a:lstStyle/>
            <a:p>
              <a:pPr defTabSz="863600">
                <a:buFont typeface="Times New Roman" charset="0"/>
                <a:buNone/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24" name="Rectangle 25"/>
            <p:cNvSpPr>
              <a:spLocks noChangeArrowheads="1"/>
            </p:cNvSpPr>
            <p:nvPr/>
          </p:nvSpPr>
          <p:spPr bwMode="auto">
            <a:xfrm>
              <a:off x="4743990" y="5484283"/>
              <a:ext cx="1490119" cy="3651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 defTabSz="863600">
                <a:defRPr/>
              </a:pPr>
              <a:r>
                <a:rPr lang="it-IT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Filter</a:t>
              </a:r>
              <a:endParaRPr lang="it-IT" sz="2800">
                <a:effectLst>
                  <a:outerShdw blurRad="38100" dist="38100" dir="2700000" algn="tl">
                    <a:srgbClr val="C0C0C0"/>
                  </a:outerShdw>
                </a:effectLst>
              </a:endParaRPr>
            </a:p>
          </p:txBody>
        </p:sp>
        <p:cxnSp>
          <p:nvCxnSpPr>
            <p:cNvPr id="81944" name="Straight Connector 24"/>
            <p:cNvCxnSpPr>
              <a:cxnSpLocks noChangeShapeType="1"/>
            </p:cNvCxnSpPr>
            <p:nvPr/>
          </p:nvCxnSpPr>
          <p:spPr bwMode="auto">
            <a:xfrm>
              <a:off x="5164667" y="4512734"/>
              <a:ext cx="696383" cy="2116"/>
            </a:xfrm>
            <a:prstGeom prst="line">
              <a:avLst/>
            </a:prstGeom>
            <a:noFill/>
            <a:ln w="38100">
              <a:solidFill>
                <a:srgbClr val="FF7C1E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10" name="Group 38"/>
          <p:cNvGrpSpPr>
            <a:grpSpLocks/>
          </p:cNvGrpSpPr>
          <p:nvPr/>
        </p:nvGrpSpPr>
        <p:grpSpPr bwMode="auto">
          <a:xfrm>
            <a:off x="2755900" y="2540000"/>
            <a:ext cx="965200" cy="1458913"/>
            <a:chOff x="2794000" y="3003549"/>
            <a:chExt cx="965200" cy="1458384"/>
          </a:xfrm>
        </p:grpSpPr>
        <p:sp>
          <p:nvSpPr>
            <p:cNvPr id="29" name="Rounded Rectangular Callout 28"/>
            <p:cNvSpPr/>
            <p:nvPr/>
          </p:nvSpPr>
          <p:spPr bwMode="auto">
            <a:xfrm>
              <a:off x="2794000" y="3003549"/>
              <a:ext cx="952500" cy="455448"/>
            </a:xfrm>
            <a:prstGeom prst="wedgeRoundRectCallout">
              <a:avLst>
                <a:gd name="adj1" fmla="val -14978"/>
                <a:gd name="adj2" fmla="val 173545"/>
                <a:gd name="adj3" fmla="val 16667"/>
              </a:avLst>
            </a:prstGeom>
            <a:solidFill>
              <a:srgbClr val="FF6900"/>
            </a:solidFill>
            <a:ln w="0">
              <a:solidFill>
                <a:srgbClr val="FF7C1E"/>
              </a:solidFill>
              <a:miter lim="800000"/>
              <a:headEnd/>
              <a:tailEnd/>
            </a:ln>
            <a:effectLst>
              <a:outerShdw blurRad="63500" dist="38099" dir="2700000" algn="ctr" rotWithShape="0">
                <a:schemeClr val="tx1">
                  <a:alpha val="74998"/>
                </a:schemeClr>
              </a:outerShdw>
            </a:effectLst>
          </p:spPr>
          <p:txBody>
            <a:bodyPr/>
            <a:lstStyle/>
            <a:p>
              <a:pPr defTabSz="863600">
                <a:buFont typeface="Times New Roman" charset="0"/>
                <a:buNone/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30" name="Rectangle 25"/>
            <p:cNvSpPr>
              <a:spLocks noChangeArrowheads="1"/>
            </p:cNvSpPr>
            <p:nvPr/>
          </p:nvSpPr>
          <p:spPr bwMode="auto">
            <a:xfrm>
              <a:off x="2794000" y="3033701"/>
              <a:ext cx="965200" cy="3538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 defTabSz="863600">
                <a:defRPr/>
              </a:pPr>
              <a:r>
                <a:rPr lang="it-IT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Pipe</a:t>
              </a:r>
              <a:endParaRPr lang="it-IT" sz="2800">
                <a:effectLst>
                  <a:outerShdw blurRad="38100" dist="38100" dir="2700000" algn="tl">
                    <a:srgbClr val="C0C0C0"/>
                  </a:outerShdw>
                </a:effectLst>
              </a:endParaRPr>
            </a:p>
          </p:txBody>
        </p:sp>
        <p:sp>
          <p:nvSpPr>
            <p:cNvPr id="44053" name="Oval 34"/>
            <p:cNvSpPr>
              <a:spLocks noChangeArrowheads="1"/>
            </p:cNvSpPr>
            <p:nvPr/>
          </p:nvSpPr>
          <p:spPr bwMode="auto">
            <a:xfrm>
              <a:off x="2921000" y="4055680"/>
              <a:ext cx="398463" cy="406253"/>
            </a:xfrm>
            <a:prstGeom prst="ellipse">
              <a:avLst/>
            </a:prstGeom>
            <a:noFill/>
            <a:ln w="38100">
              <a:solidFill>
                <a:srgbClr val="FF7C1E"/>
              </a:solidFill>
              <a:round/>
              <a:headEnd/>
              <a:tailEnd/>
            </a:ln>
          </p:spPr>
          <p:txBody>
            <a:bodyPr/>
            <a:lstStyle/>
            <a:p>
              <a:pPr defTabSz="863600">
                <a:buFont typeface="Times New Roman" charset="0"/>
                <a:buNone/>
                <a:defRPr/>
              </a:pPr>
              <a:endParaRPr lang="en-US" sz="2800" i="1">
                <a:latin typeface="+mn-lt"/>
              </a:endParaRPr>
            </a:p>
          </p:txBody>
        </p:sp>
      </p:grpSp>
      <p:grpSp>
        <p:nvGrpSpPr>
          <p:cNvPr id="11" name="Group 40"/>
          <p:cNvGrpSpPr>
            <a:grpSpLocks/>
          </p:cNvGrpSpPr>
          <p:nvPr/>
        </p:nvGrpSpPr>
        <p:grpSpPr bwMode="auto">
          <a:xfrm>
            <a:off x="4356100" y="2540000"/>
            <a:ext cx="965200" cy="1458913"/>
            <a:chOff x="4394200" y="3003549"/>
            <a:chExt cx="965200" cy="1458384"/>
          </a:xfrm>
        </p:grpSpPr>
        <p:sp>
          <p:nvSpPr>
            <p:cNvPr id="31" name="Rounded Rectangular Callout 30"/>
            <p:cNvSpPr/>
            <p:nvPr/>
          </p:nvSpPr>
          <p:spPr bwMode="auto">
            <a:xfrm>
              <a:off x="4394200" y="3003549"/>
              <a:ext cx="952500" cy="455448"/>
            </a:xfrm>
            <a:prstGeom prst="wedgeRoundRectCallout">
              <a:avLst>
                <a:gd name="adj1" fmla="val -311"/>
                <a:gd name="adj2" fmla="val 176336"/>
                <a:gd name="adj3" fmla="val 16667"/>
              </a:avLst>
            </a:prstGeom>
            <a:solidFill>
              <a:srgbClr val="FF6900"/>
            </a:solidFill>
            <a:ln w="0">
              <a:solidFill>
                <a:srgbClr val="FF7C1E"/>
              </a:solidFill>
              <a:miter lim="800000"/>
              <a:headEnd/>
              <a:tailEnd/>
            </a:ln>
            <a:effectLst>
              <a:outerShdw blurRad="63500" dist="38099" dir="2700000" algn="ctr" rotWithShape="0">
                <a:schemeClr val="tx1">
                  <a:alpha val="74998"/>
                </a:schemeClr>
              </a:outerShdw>
            </a:effectLst>
          </p:spPr>
          <p:txBody>
            <a:bodyPr/>
            <a:lstStyle/>
            <a:p>
              <a:pPr defTabSz="863600">
                <a:buFont typeface="Times New Roman" charset="0"/>
                <a:buNone/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32" name="Rectangle 25"/>
            <p:cNvSpPr>
              <a:spLocks noChangeArrowheads="1"/>
            </p:cNvSpPr>
            <p:nvPr/>
          </p:nvSpPr>
          <p:spPr bwMode="auto">
            <a:xfrm>
              <a:off x="4394200" y="3033701"/>
              <a:ext cx="965200" cy="3538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 defTabSz="863600">
                <a:defRPr/>
              </a:pPr>
              <a:r>
                <a:rPr lang="it-IT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Pipe</a:t>
              </a:r>
              <a:endParaRPr lang="it-IT" sz="2800">
                <a:effectLst>
                  <a:outerShdw blurRad="38100" dist="38100" dir="2700000" algn="tl">
                    <a:srgbClr val="C0C0C0"/>
                  </a:outerShdw>
                </a:effectLst>
              </a:endParaRPr>
            </a:p>
          </p:txBody>
        </p:sp>
        <p:sp>
          <p:nvSpPr>
            <p:cNvPr id="44050" name="Oval 35"/>
            <p:cNvSpPr>
              <a:spLocks noChangeArrowheads="1"/>
            </p:cNvSpPr>
            <p:nvPr/>
          </p:nvSpPr>
          <p:spPr bwMode="auto">
            <a:xfrm>
              <a:off x="4741863" y="4055680"/>
              <a:ext cx="396875" cy="406253"/>
            </a:xfrm>
            <a:prstGeom prst="ellipse">
              <a:avLst/>
            </a:prstGeom>
            <a:noFill/>
            <a:ln w="38100">
              <a:solidFill>
                <a:srgbClr val="FF7C1E"/>
              </a:solidFill>
              <a:round/>
              <a:headEnd/>
              <a:tailEnd/>
            </a:ln>
          </p:spPr>
          <p:txBody>
            <a:bodyPr/>
            <a:lstStyle/>
            <a:p>
              <a:pPr defTabSz="863600">
                <a:buFont typeface="Times New Roman" charset="0"/>
                <a:buNone/>
                <a:defRPr/>
              </a:pPr>
              <a:endParaRPr lang="en-US" sz="2800" i="1">
                <a:latin typeface="+mn-lt"/>
              </a:endParaRPr>
            </a:p>
          </p:txBody>
        </p:sp>
      </p:grpSp>
      <p:grpSp>
        <p:nvGrpSpPr>
          <p:cNvPr id="14" name="Group 42"/>
          <p:cNvGrpSpPr>
            <a:grpSpLocks/>
          </p:cNvGrpSpPr>
          <p:nvPr/>
        </p:nvGrpSpPr>
        <p:grpSpPr bwMode="auto">
          <a:xfrm>
            <a:off x="5770563" y="2540000"/>
            <a:ext cx="1303337" cy="1458913"/>
            <a:chOff x="5808133" y="3003549"/>
            <a:chExt cx="1303867" cy="1458384"/>
          </a:xfrm>
        </p:grpSpPr>
        <p:sp>
          <p:nvSpPr>
            <p:cNvPr id="33" name="Rounded Rectangular Callout 32"/>
            <p:cNvSpPr/>
            <p:nvPr/>
          </p:nvSpPr>
          <p:spPr bwMode="auto">
            <a:xfrm>
              <a:off x="6146408" y="3003549"/>
              <a:ext cx="952887" cy="455448"/>
            </a:xfrm>
            <a:prstGeom prst="wedgeRoundRectCallout">
              <a:avLst>
                <a:gd name="adj1" fmla="val -60311"/>
                <a:gd name="adj2" fmla="val 170754"/>
                <a:gd name="adj3" fmla="val 16667"/>
              </a:avLst>
            </a:prstGeom>
            <a:solidFill>
              <a:srgbClr val="FF6900"/>
            </a:solidFill>
            <a:ln w="0">
              <a:solidFill>
                <a:srgbClr val="FF7C1E"/>
              </a:solidFill>
              <a:miter lim="800000"/>
              <a:headEnd/>
              <a:tailEnd/>
            </a:ln>
            <a:effectLst>
              <a:outerShdw blurRad="63500" dist="38099" dir="2700000" algn="ctr" rotWithShape="0">
                <a:schemeClr val="tx1">
                  <a:alpha val="74998"/>
                </a:schemeClr>
              </a:outerShdw>
            </a:effectLst>
          </p:spPr>
          <p:txBody>
            <a:bodyPr/>
            <a:lstStyle/>
            <a:p>
              <a:pPr defTabSz="863600">
                <a:buFont typeface="Times New Roman" charset="0"/>
                <a:buNone/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34" name="Rectangle 25"/>
            <p:cNvSpPr>
              <a:spLocks noChangeArrowheads="1"/>
            </p:cNvSpPr>
            <p:nvPr/>
          </p:nvSpPr>
          <p:spPr bwMode="auto">
            <a:xfrm>
              <a:off x="6146408" y="3033701"/>
              <a:ext cx="965592" cy="3538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 defTabSz="863600">
                <a:defRPr/>
              </a:pPr>
              <a:r>
                <a:rPr lang="it-IT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Pipe</a:t>
              </a:r>
              <a:endParaRPr lang="it-IT" sz="2800">
                <a:effectLst>
                  <a:outerShdw blurRad="38100" dist="38100" dir="2700000" algn="tl">
                    <a:srgbClr val="C0C0C0"/>
                  </a:outerShdw>
                </a:effectLst>
              </a:endParaRPr>
            </a:p>
          </p:txBody>
        </p:sp>
        <p:sp>
          <p:nvSpPr>
            <p:cNvPr id="44047" name="Oval 36"/>
            <p:cNvSpPr>
              <a:spLocks noChangeArrowheads="1"/>
            </p:cNvSpPr>
            <p:nvPr/>
          </p:nvSpPr>
          <p:spPr bwMode="auto">
            <a:xfrm>
              <a:off x="5808133" y="4055680"/>
              <a:ext cx="398624" cy="406253"/>
            </a:xfrm>
            <a:prstGeom prst="ellipse">
              <a:avLst/>
            </a:prstGeom>
            <a:noFill/>
            <a:ln w="38100">
              <a:solidFill>
                <a:srgbClr val="FF7C1E"/>
              </a:solidFill>
              <a:round/>
              <a:headEnd/>
              <a:tailEnd/>
            </a:ln>
          </p:spPr>
          <p:txBody>
            <a:bodyPr/>
            <a:lstStyle/>
            <a:p>
              <a:pPr defTabSz="863600">
                <a:buFont typeface="Times New Roman" charset="0"/>
                <a:buNone/>
                <a:defRPr/>
              </a:pPr>
              <a:endParaRPr lang="en-US" sz="2800" i="1">
                <a:latin typeface="+mn-lt"/>
              </a:endParaRPr>
            </a:p>
          </p:txBody>
        </p:sp>
      </p:grpSp>
      <p:sp>
        <p:nvSpPr>
          <p:cNvPr id="48131" name="Rectangle 2"/>
          <p:cNvSpPr>
            <a:spLocks noGrp="1" noChangeArrowheads="1"/>
          </p:cNvSpPr>
          <p:nvPr/>
        </p:nvSpPr>
        <p:spPr bwMode="auto">
          <a:xfrm>
            <a:off x="731838" y="3638550"/>
            <a:ext cx="7597775" cy="265113"/>
          </a:xfrm>
          <a:prstGeom prst="rect">
            <a:avLst/>
          </a:prstGeom>
          <a:noFill/>
          <a:ln>
            <a:miter lim="800000"/>
            <a:headEnd/>
            <a:tailEnd/>
          </a:ln>
          <a:effectLst>
            <a:outerShdw blurRad="63500" sx="102000" sy="102000" algn="ctr" rotWithShape="0">
              <a:srgbClr val="000000">
                <a:alpha val="43000"/>
              </a:srgbClr>
            </a:outerShdw>
          </a:effectLst>
        </p:spPr>
        <p:txBody>
          <a:bodyPr lIns="0" tIns="0" rIns="0" bIns="0" anchor="ctr">
            <a:spAutoFit/>
          </a:bodyPr>
          <a:lstStyle/>
          <a:p>
            <a:pPr marL="266700" defTabSz="915988">
              <a:lnSpc>
                <a:spcPct val="83000"/>
              </a:lnSpc>
              <a:spcAft>
                <a:spcPts val="600"/>
              </a:spcAft>
              <a:buFont typeface="Wingdings" pitchFamily="2" charset="2"/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en-GB" dirty="0">
                <a:solidFill>
                  <a:srgbClr val="000000"/>
                </a:solidFill>
                <a:latin typeface="Lucida Console" charset="0"/>
                <a:ea typeface="Andale Mono" charset="0"/>
                <a:cs typeface="Andale Mono" charset="0"/>
              </a:rPr>
              <a:t>grep “Italy” &lt; input.txt | sort &gt; output.txt</a:t>
            </a:r>
          </a:p>
        </p:txBody>
      </p:sp>
      <p:sp>
        <p:nvSpPr>
          <p:cNvPr id="81932" name="Title 3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it-IT"/>
              <a:t>Pipes &amp; Filter Example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8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8131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6"/>
          <p:cNvGrpSpPr>
            <a:grpSpLocks/>
          </p:cNvGrpSpPr>
          <p:nvPr/>
        </p:nvGrpSpPr>
        <p:grpSpPr bwMode="auto">
          <a:xfrm>
            <a:off x="1447800" y="1600200"/>
            <a:ext cx="6389688" cy="4105275"/>
            <a:chOff x="926" y="1023"/>
            <a:chExt cx="4025" cy="2586"/>
          </a:xfrm>
        </p:grpSpPr>
        <p:sp>
          <p:nvSpPr>
            <p:cNvPr id="46084" name="Line 38"/>
            <p:cNvSpPr>
              <a:spLocks noChangeShapeType="1"/>
            </p:cNvSpPr>
            <p:nvPr/>
          </p:nvSpPr>
          <p:spPr bwMode="auto">
            <a:xfrm>
              <a:off x="1502" y="1416"/>
              <a:ext cx="429" cy="529"/>
            </a:xfrm>
            <a:prstGeom prst="line">
              <a:avLst/>
            </a:prstGeom>
            <a:noFill/>
            <a:ln w="571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46085" name="Line 43"/>
            <p:cNvSpPr>
              <a:spLocks noChangeShapeType="1"/>
            </p:cNvSpPr>
            <p:nvPr/>
          </p:nvSpPr>
          <p:spPr bwMode="auto">
            <a:xfrm>
              <a:off x="2309" y="2173"/>
              <a:ext cx="436" cy="493"/>
            </a:xfrm>
            <a:prstGeom prst="line">
              <a:avLst/>
            </a:prstGeom>
            <a:noFill/>
            <a:ln w="571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46086" name="Line 44"/>
            <p:cNvSpPr>
              <a:spLocks noChangeShapeType="1"/>
            </p:cNvSpPr>
            <p:nvPr/>
          </p:nvSpPr>
          <p:spPr bwMode="auto">
            <a:xfrm>
              <a:off x="3138" y="2894"/>
              <a:ext cx="571" cy="493"/>
            </a:xfrm>
            <a:prstGeom prst="line">
              <a:avLst/>
            </a:prstGeom>
            <a:noFill/>
            <a:ln w="571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289816" name="Rectangle 24"/>
            <p:cNvSpPr>
              <a:spLocks noChangeArrowheads="1"/>
            </p:cNvSpPr>
            <p:nvPr/>
          </p:nvSpPr>
          <p:spPr bwMode="auto">
            <a:xfrm>
              <a:off x="926" y="1023"/>
              <a:ext cx="1368" cy="443"/>
            </a:xfrm>
            <a:prstGeom prst="rect">
              <a:avLst/>
            </a:prstGeom>
            <a:solidFill>
              <a:srgbClr val="FF6900"/>
            </a:solidFill>
            <a:ln w="0">
              <a:noFill/>
              <a:miter lim="800000"/>
              <a:headEnd/>
              <a:tailEnd/>
            </a:ln>
            <a:effectLst>
              <a:outerShdw blurRad="63500" dist="38099" dir="2700000" algn="ctr" rotWithShape="0">
                <a:schemeClr val="tx1">
                  <a:alpha val="74998"/>
                </a:schemeClr>
              </a:outerShdw>
            </a:effectLst>
          </p:spPr>
          <p:txBody>
            <a:bodyPr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289819" name="Rectangle 27"/>
            <p:cNvSpPr>
              <a:spLocks noChangeArrowheads="1"/>
            </p:cNvSpPr>
            <p:nvPr/>
          </p:nvSpPr>
          <p:spPr bwMode="auto">
            <a:xfrm>
              <a:off x="1922" y="1733"/>
              <a:ext cx="750" cy="447"/>
            </a:xfrm>
            <a:prstGeom prst="rect">
              <a:avLst/>
            </a:prstGeom>
            <a:solidFill>
              <a:srgbClr val="FF6900"/>
            </a:solidFill>
            <a:ln w="0">
              <a:noFill/>
              <a:miter lim="800000"/>
              <a:headEnd/>
              <a:tailEnd/>
            </a:ln>
            <a:effectLst>
              <a:outerShdw blurRad="63500" dist="38099" dir="2700000" algn="ctr" rotWithShape="0">
                <a:schemeClr val="tx1">
                  <a:alpha val="74998"/>
                </a:schemeClr>
              </a:outerShdw>
            </a:effectLst>
          </p:spPr>
          <p:txBody>
            <a:bodyPr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289822" name="Rectangle 30"/>
            <p:cNvSpPr>
              <a:spLocks noChangeArrowheads="1"/>
            </p:cNvSpPr>
            <p:nvPr/>
          </p:nvSpPr>
          <p:spPr bwMode="auto">
            <a:xfrm>
              <a:off x="3669" y="3162"/>
              <a:ext cx="1282" cy="447"/>
            </a:xfrm>
            <a:prstGeom prst="rect">
              <a:avLst/>
            </a:prstGeom>
            <a:solidFill>
              <a:srgbClr val="FF6900"/>
            </a:solidFill>
            <a:ln w="0">
              <a:noFill/>
              <a:miter lim="800000"/>
              <a:headEnd/>
              <a:tailEnd/>
            </a:ln>
            <a:effectLst>
              <a:outerShdw blurRad="63500" dist="38099" dir="2700000" algn="ctr" rotWithShape="0">
                <a:schemeClr val="tx1">
                  <a:alpha val="74998"/>
                </a:schemeClr>
              </a:outerShdw>
            </a:effectLst>
          </p:spPr>
          <p:txBody>
            <a:bodyPr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289817" name="Rectangle 25"/>
            <p:cNvSpPr>
              <a:spLocks noChangeArrowheads="1"/>
            </p:cNvSpPr>
            <p:nvPr/>
          </p:nvSpPr>
          <p:spPr bwMode="auto">
            <a:xfrm>
              <a:off x="1011" y="1052"/>
              <a:ext cx="1198" cy="3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 defTabSz="863600">
                <a:defRPr/>
              </a:pPr>
              <a:r>
                <a:rPr lang="it-IT" sz="1600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DataSource</a:t>
              </a:r>
              <a:endParaRPr lang="it-IT" sz="1800">
                <a:effectLst>
                  <a:outerShdw blurRad="38100" dist="38100" dir="2700000" algn="tl">
                    <a:srgbClr val="C0C0C0"/>
                  </a:outerShdw>
                </a:effectLst>
              </a:endParaRPr>
            </a:p>
            <a:p>
              <a:pPr defTabSz="863600">
                <a:defRPr/>
              </a:pPr>
              <a:r>
                <a:rPr lang="it-IT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Input.txt</a:t>
              </a:r>
              <a:endParaRPr lang="it-IT" sz="1800">
                <a:effectLst>
                  <a:outerShdw blurRad="38100" dist="38100" dir="2700000" algn="tl">
                    <a:srgbClr val="C0C0C0"/>
                  </a:outerShdw>
                </a:effectLst>
              </a:endParaRPr>
            </a:p>
          </p:txBody>
        </p:sp>
        <p:sp>
          <p:nvSpPr>
            <p:cNvPr id="289820" name="Rectangle 28"/>
            <p:cNvSpPr>
              <a:spLocks noChangeArrowheads="1"/>
            </p:cNvSpPr>
            <p:nvPr/>
          </p:nvSpPr>
          <p:spPr bwMode="auto">
            <a:xfrm>
              <a:off x="1972" y="1765"/>
              <a:ext cx="650" cy="3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 defTabSz="863600">
                <a:defRPr/>
              </a:pPr>
              <a:r>
                <a:rPr lang="it-IT" sz="1600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Filter</a:t>
              </a:r>
              <a:endParaRPr lang="it-IT" sz="1800">
                <a:effectLst>
                  <a:outerShdw blurRad="38100" dist="38100" dir="2700000" algn="tl">
                    <a:srgbClr val="C0C0C0"/>
                  </a:outerShdw>
                </a:effectLst>
              </a:endParaRPr>
            </a:p>
            <a:p>
              <a:pPr defTabSz="863600">
                <a:defRPr/>
              </a:pPr>
              <a:r>
                <a:rPr lang="it-IT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Grep</a:t>
              </a:r>
            </a:p>
          </p:txBody>
        </p:sp>
        <p:sp>
          <p:nvSpPr>
            <p:cNvPr id="289823" name="Rectangle 31"/>
            <p:cNvSpPr>
              <a:spLocks noChangeArrowheads="1"/>
            </p:cNvSpPr>
            <p:nvPr/>
          </p:nvSpPr>
          <p:spPr bwMode="auto">
            <a:xfrm>
              <a:off x="3695" y="3193"/>
              <a:ext cx="1230" cy="3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 defTabSz="863600">
                <a:defRPr/>
              </a:pPr>
              <a:r>
                <a:rPr lang="it-IT" sz="1600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DataSink</a:t>
              </a:r>
              <a:endParaRPr lang="it-IT" sz="1800">
                <a:effectLst>
                  <a:outerShdw blurRad="38100" dist="38100" dir="2700000" algn="tl">
                    <a:srgbClr val="C0C0C0"/>
                  </a:outerShdw>
                </a:effectLst>
              </a:endParaRPr>
            </a:p>
            <a:p>
              <a:pPr defTabSz="863600">
                <a:defRPr/>
              </a:pPr>
              <a:r>
                <a:rPr lang="it-IT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Output.txt</a:t>
              </a:r>
              <a:endParaRPr lang="it-IT" sz="1800">
                <a:effectLst>
                  <a:outerShdw blurRad="38100" dist="38100" dir="2700000" algn="tl">
                    <a:srgbClr val="C0C0C0"/>
                  </a:outerShdw>
                </a:effectLst>
              </a:endParaRPr>
            </a:p>
          </p:txBody>
        </p:sp>
        <p:sp>
          <p:nvSpPr>
            <p:cNvPr id="289832" name="Rectangle 40"/>
            <p:cNvSpPr>
              <a:spLocks noChangeArrowheads="1"/>
            </p:cNvSpPr>
            <p:nvPr/>
          </p:nvSpPr>
          <p:spPr bwMode="auto">
            <a:xfrm>
              <a:off x="2737" y="2444"/>
              <a:ext cx="751" cy="447"/>
            </a:xfrm>
            <a:prstGeom prst="rect">
              <a:avLst/>
            </a:prstGeom>
            <a:solidFill>
              <a:srgbClr val="FF6900"/>
            </a:solidFill>
            <a:ln w="0">
              <a:noFill/>
              <a:miter lim="800000"/>
              <a:headEnd/>
              <a:tailEnd/>
            </a:ln>
            <a:effectLst>
              <a:outerShdw blurRad="63500" dist="38099" dir="2700000" algn="ctr" rotWithShape="0">
                <a:schemeClr val="tx1">
                  <a:alpha val="74998"/>
                </a:schemeClr>
              </a:outerShdw>
            </a:effectLst>
          </p:spPr>
          <p:txBody>
            <a:bodyPr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289833" name="Rectangle 41"/>
            <p:cNvSpPr>
              <a:spLocks noChangeArrowheads="1"/>
            </p:cNvSpPr>
            <p:nvPr/>
          </p:nvSpPr>
          <p:spPr bwMode="auto">
            <a:xfrm>
              <a:off x="2882" y="2476"/>
              <a:ext cx="375" cy="37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defTabSz="863600">
                <a:defRPr/>
              </a:pPr>
              <a:r>
                <a:rPr lang="it-IT" sz="1600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Filter</a:t>
              </a:r>
              <a:endParaRPr lang="it-IT" sz="1800">
                <a:effectLst>
                  <a:outerShdw blurRad="38100" dist="38100" dir="2700000" algn="tl">
                    <a:srgbClr val="C0C0C0"/>
                  </a:outerShdw>
                </a:effectLst>
              </a:endParaRPr>
            </a:p>
            <a:p>
              <a:pPr defTabSz="863600">
                <a:defRPr/>
              </a:pPr>
              <a:r>
                <a:rPr lang="it-IT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Sort</a:t>
              </a:r>
              <a:endParaRPr lang="it-IT" sz="1800">
                <a:effectLst>
                  <a:outerShdw blurRad="38100" dist="38100" dir="2700000" algn="tl">
                    <a:srgbClr val="C0C0C0"/>
                  </a:outerShdw>
                </a:effectLst>
              </a:endParaRPr>
            </a:p>
          </p:txBody>
        </p:sp>
      </p:grpSp>
      <p:sp>
        <p:nvSpPr>
          <p:cNvPr id="82947" name="Title 1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it-IT"/>
              <a:t>Pipes &amp; Filter Example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3" name="Rectangle 6"/>
          <p:cNvSpPr>
            <a:spLocks noChangeArrowheads="1"/>
          </p:cNvSpPr>
          <p:nvPr/>
        </p:nvSpPr>
        <p:spPr bwMode="auto">
          <a:xfrm>
            <a:off x="711200" y="2554288"/>
            <a:ext cx="7712075" cy="3506787"/>
          </a:xfrm>
          <a:prstGeom prst="rect">
            <a:avLst/>
          </a:prstGeom>
          <a:noFill/>
          <a:ln w="28575">
            <a:solidFill>
              <a:schemeClr val="bg1"/>
            </a:solidFill>
            <a:miter lim="800000"/>
            <a:headEnd/>
            <a:tailEnd/>
          </a:ln>
          <a:effectLst>
            <a:outerShdw blurRad="63500" sx="102000" sy="102000" algn="ctr">
              <a:srgbClr val="000000">
                <a:alpha val="43000"/>
              </a:srgbClr>
            </a:outerShdw>
          </a:effectLst>
        </p:spPr>
        <p:txBody>
          <a:bodyPr wrap="none" anchor="ctr"/>
          <a:lstStyle/>
          <a:p>
            <a:pPr>
              <a:buFont typeface="Times New Roman" charset="0"/>
              <a:buNone/>
              <a:defRPr/>
            </a:pPr>
            <a:endParaRPr lang="en-US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6" name="Rectangle 60"/>
          <p:cNvSpPr>
            <a:spLocks noChangeArrowheads="1"/>
          </p:cNvSpPr>
          <p:nvPr/>
        </p:nvSpPr>
        <p:spPr bwMode="auto">
          <a:xfrm>
            <a:off x="1035050" y="1530350"/>
            <a:ext cx="2844800" cy="415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63500" sx="102000" sy="102000" algn="ctr" rotWithShape="0">
              <a:srgbClr val="000000">
                <a:alpha val="43000"/>
              </a:srgbClr>
            </a:outerShdw>
          </a:effectLst>
        </p:spPr>
        <p:txBody>
          <a:bodyPr>
            <a:spAutoFit/>
          </a:bodyPr>
          <a:lstStyle/>
          <a:p>
            <a:pPr>
              <a:lnSpc>
                <a:spcPct val="85000"/>
              </a:lnSpc>
              <a:defRPr/>
            </a:pPr>
            <a:r>
              <a:rPr lang="en-GB" b="1">
                <a:solidFill>
                  <a:srgbClr val="FF6600"/>
                </a:solidFill>
                <a:latin typeface="Andale Mono" charset="0"/>
              </a:rPr>
              <a:t>Input.txt</a:t>
            </a:r>
            <a:endParaRPr lang="it-IT" b="1">
              <a:solidFill>
                <a:srgbClr val="FF6600"/>
              </a:solidFill>
              <a:latin typeface="Andale Mono" charset="0"/>
            </a:endParaRPr>
          </a:p>
        </p:txBody>
      </p:sp>
      <p:sp>
        <p:nvSpPr>
          <p:cNvPr id="48131" name="Rectangle 2"/>
          <p:cNvSpPr>
            <a:spLocks noGrp="1" noChangeArrowheads="1"/>
          </p:cNvSpPr>
          <p:nvPr/>
        </p:nvSpPr>
        <p:spPr bwMode="auto">
          <a:xfrm>
            <a:off x="723900" y="2827338"/>
            <a:ext cx="4818063" cy="3001962"/>
          </a:xfrm>
          <a:prstGeom prst="rect">
            <a:avLst/>
          </a:prstGeom>
          <a:noFill/>
          <a:ln>
            <a:miter lim="800000"/>
            <a:headEnd/>
            <a:tailEnd/>
          </a:ln>
          <a:effectLst>
            <a:outerShdw blurRad="63500" sx="102000" sy="102000" algn="ctr" rotWithShape="0">
              <a:srgbClr val="000000">
                <a:alpha val="43000"/>
              </a:srgbClr>
            </a:outerShdw>
          </a:effectLst>
        </p:spPr>
        <p:txBody>
          <a:bodyPr lIns="0" tIns="0" rIns="0" bIns="0">
            <a:spAutoFit/>
          </a:bodyPr>
          <a:lstStyle/>
          <a:p>
            <a:pPr marL="266700" defTabSz="915988">
              <a:lnSpc>
                <a:spcPct val="83000"/>
              </a:lnSpc>
              <a:spcAft>
                <a:spcPts val="600"/>
              </a:spcAft>
              <a:buFont typeface="Wingdings" pitchFamily="2" charset="2"/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en-US">
                <a:solidFill>
                  <a:srgbClr val="000000"/>
                </a:solidFill>
                <a:latin typeface="Lucida Console" charset="0"/>
              </a:rPr>
              <a:t>Rome, Italy</a:t>
            </a:r>
          </a:p>
          <a:p>
            <a:pPr marL="266700" defTabSz="915988">
              <a:lnSpc>
                <a:spcPct val="83000"/>
              </a:lnSpc>
              <a:spcAft>
                <a:spcPts val="600"/>
              </a:spcAft>
              <a:buFont typeface="Wingdings" pitchFamily="2" charset="2"/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en-US">
                <a:solidFill>
                  <a:srgbClr val="000000"/>
                </a:solidFill>
                <a:latin typeface="Lucida Console" charset="0"/>
              </a:rPr>
              <a:t>Milan, Italy</a:t>
            </a:r>
          </a:p>
          <a:p>
            <a:pPr marL="266700" defTabSz="915988">
              <a:lnSpc>
                <a:spcPct val="83000"/>
              </a:lnSpc>
              <a:spcAft>
                <a:spcPts val="600"/>
              </a:spcAft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en-US">
                <a:solidFill>
                  <a:srgbClr val="000000"/>
                </a:solidFill>
                <a:latin typeface="Lucida Console" charset="0"/>
              </a:rPr>
              <a:t>Turin, Italy</a:t>
            </a:r>
          </a:p>
          <a:p>
            <a:pPr marL="266700" defTabSz="915988">
              <a:lnSpc>
                <a:spcPct val="83000"/>
              </a:lnSpc>
              <a:spcAft>
                <a:spcPts val="600"/>
              </a:spcAft>
              <a:buFont typeface="Wingdings" pitchFamily="2" charset="2"/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en-US">
                <a:solidFill>
                  <a:srgbClr val="000000"/>
                </a:solidFill>
                <a:latin typeface="Lucida Console" charset="0"/>
              </a:rPr>
              <a:t>Paris, France</a:t>
            </a:r>
          </a:p>
          <a:p>
            <a:pPr marL="266700" defTabSz="915988">
              <a:lnSpc>
                <a:spcPct val="83000"/>
              </a:lnSpc>
              <a:spcAft>
                <a:spcPts val="600"/>
              </a:spcAft>
              <a:buFont typeface="Wingdings" pitchFamily="2" charset="2"/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en-US">
                <a:solidFill>
                  <a:srgbClr val="000000"/>
                </a:solidFill>
                <a:latin typeface="Lucida Console" charset="0"/>
              </a:rPr>
              <a:t>Marseille, France</a:t>
            </a:r>
          </a:p>
          <a:p>
            <a:pPr marL="266700" defTabSz="915988">
              <a:lnSpc>
                <a:spcPct val="83000"/>
              </a:lnSpc>
              <a:spcAft>
                <a:spcPts val="600"/>
              </a:spcAft>
              <a:buFont typeface="Wingdings" pitchFamily="2" charset="2"/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en-US">
                <a:solidFill>
                  <a:srgbClr val="000000"/>
                </a:solidFill>
                <a:latin typeface="Lucida Console" charset="0"/>
              </a:rPr>
              <a:t>Brussels, Belgium</a:t>
            </a:r>
          </a:p>
          <a:p>
            <a:pPr marL="266700" defTabSz="915988">
              <a:lnSpc>
                <a:spcPct val="83000"/>
              </a:lnSpc>
              <a:spcAft>
                <a:spcPts val="600"/>
              </a:spcAft>
              <a:buFont typeface="Wingdings" pitchFamily="2" charset="2"/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en-US">
                <a:solidFill>
                  <a:srgbClr val="000000"/>
                </a:solidFill>
                <a:latin typeface="Lucida Console" charset="0"/>
              </a:rPr>
              <a:t>Munich, Germany</a:t>
            </a:r>
          </a:p>
          <a:p>
            <a:pPr marL="266700" defTabSz="915988">
              <a:lnSpc>
                <a:spcPct val="83000"/>
              </a:lnSpc>
              <a:spcAft>
                <a:spcPts val="600"/>
              </a:spcAft>
              <a:buFont typeface="Wingdings" pitchFamily="2" charset="2"/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en-US">
                <a:solidFill>
                  <a:srgbClr val="000000"/>
                </a:solidFill>
                <a:latin typeface="Lucida Console" charset="0"/>
              </a:rPr>
              <a:t>Berlin, Germany</a:t>
            </a:r>
            <a:endParaRPr lang="en-GB">
              <a:solidFill>
                <a:srgbClr val="000000"/>
              </a:solidFill>
              <a:latin typeface="Lucida Console" charset="0"/>
            </a:endParaRPr>
          </a:p>
        </p:txBody>
      </p:sp>
      <p:sp>
        <p:nvSpPr>
          <p:cNvPr id="83973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it-IT"/>
              <a:t>Pipes &amp; Filter Example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48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48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133" grpId="0" animBg="1"/>
      <p:bldP spid="6" grpId="0"/>
      <p:bldP spid="4813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it-IT"/>
              <a:t>Architecture, design, why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it-IT" sz="2800" dirty="0"/>
              <a:t>Most defects come from requirements and design</a:t>
            </a:r>
          </a:p>
          <a:p>
            <a:pPr eaLnBrk="1" hangingPunct="1"/>
            <a:r>
              <a:rPr lang="en-US" altLang="it-IT" sz="2800" dirty="0"/>
              <a:t>Essential to define, analyze and evaluate design choices </a:t>
            </a:r>
            <a:r>
              <a:rPr lang="en-US" altLang="it-IT" sz="2800" i="1" dirty="0"/>
              <a:t>early</a:t>
            </a:r>
          </a:p>
          <a:p>
            <a:pPr eaLnBrk="1" hangingPunct="1"/>
            <a:r>
              <a:rPr lang="en-US" altLang="it-IT" sz="2800" dirty="0"/>
              <a:t>If no design is defined, but code is developed immediately, design choices are made implicitly and evaluated </a:t>
            </a:r>
            <a:r>
              <a:rPr lang="en-US" altLang="it-IT" sz="2800" i="1" dirty="0"/>
              <a:t>late</a:t>
            </a:r>
          </a:p>
          <a:p>
            <a:pPr eaLnBrk="1" hangingPunct="1"/>
            <a:r>
              <a:rPr lang="en-US" altLang="it-IT" sz="2800" dirty="0"/>
              <a:t>Doing design allows to make design choices </a:t>
            </a:r>
            <a:r>
              <a:rPr lang="en-US" altLang="it-IT" sz="2800" i="1" dirty="0"/>
              <a:t>explicit</a:t>
            </a:r>
            <a:r>
              <a:rPr lang="en-US" altLang="it-IT" sz="2800" dirty="0"/>
              <a:t> , document and evaluate them</a:t>
            </a:r>
            <a:endParaRPr lang="en-US" altLang="it-IT" sz="2800" i="1" dirty="0"/>
          </a:p>
          <a:p>
            <a:pPr eaLnBrk="1" hangingPunct="1"/>
            <a:endParaRPr lang="en-US" altLang="it-IT" sz="2800" i="1" dirty="0"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0"/>
          <p:cNvSpPr>
            <a:spLocks noChangeArrowheads="1"/>
          </p:cNvSpPr>
          <p:nvPr/>
        </p:nvSpPr>
        <p:spPr bwMode="auto">
          <a:xfrm>
            <a:off x="1035050" y="1539875"/>
            <a:ext cx="7175500" cy="415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63500" sx="102000" sy="102000" algn="ctr" rotWithShape="0">
              <a:srgbClr val="000000">
                <a:alpha val="43000"/>
              </a:srgbClr>
            </a:outerShdw>
          </a:effectLst>
        </p:spPr>
        <p:txBody>
          <a:bodyPr>
            <a:spAutoFit/>
          </a:bodyPr>
          <a:lstStyle/>
          <a:p>
            <a:pPr>
              <a:lnSpc>
                <a:spcPct val="85000"/>
              </a:lnSpc>
              <a:defRPr/>
            </a:pPr>
            <a:r>
              <a:rPr lang="en-GB">
                <a:solidFill>
                  <a:srgbClr val="FF6600"/>
                </a:solidFill>
                <a:latin typeface="Andale Mono" charset="0"/>
              </a:rPr>
              <a:t>grep “Italy” &lt; </a:t>
            </a:r>
            <a:r>
              <a:rPr lang="en-GB">
                <a:solidFill>
                  <a:srgbClr val="000000"/>
                </a:solidFill>
                <a:latin typeface="Andale Mono" charset="0"/>
              </a:rPr>
              <a:t>Input.txt</a:t>
            </a:r>
            <a:endParaRPr lang="it-IT">
              <a:solidFill>
                <a:srgbClr val="000000"/>
              </a:solidFill>
              <a:latin typeface="Andale Mono" charset="0"/>
            </a:endParaRPr>
          </a:p>
        </p:txBody>
      </p:sp>
      <p:sp>
        <p:nvSpPr>
          <p:cNvPr id="50180" name="Rectangle 6"/>
          <p:cNvSpPr>
            <a:spLocks noChangeArrowheads="1"/>
          </p:cNvSpPr>
          <p:nvPr/>
        </p:nvSpPr>
        <p:spPr bwMode="auto">
          <a:xfrm>
            <a:off x="711200" y="2554288"/>
            <a:ext cx="7712075" cy="3506787"/>
          </a:xfrm>
          <a:prstGeom prst="rect">
            <a:avLst/>
          </a:prstGeom>
          <a:noFill/>
          <a:ln w="28575">
            <a:solidFill>
              <a:schemeClr val="bg1"/>
            </a:solidFill>
            <a:miter lim="800000"/>
            <a:headEnd/>
            <a:tailEnd/>
          </a:ln>
          <a:effectLst>
            <a:outerShdw blurRad="63500" sx="102000" sy="102000" algn="ctr">
              <a:srgbClr val="000000">
                <a:alpha val="43000"/>
              </a:srgbClr>
            </a:outerShdw>
          </a:effectLst>
        </p:spPr>
        <p:txBody>
          <a:bodyPr wrap="none" anchor="ctr"/>
          <a:lstStyle/>
          <a:p>
            <a:pPr>
              <a:buFont typeface="Times New Roman" charset="0"/>
              <a:buNone/>
              <a:defRPr/>
            </a:pPr>
            <a:endParaRPr lang="en-US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48131" name="Rectangle 2"/>
          <p:cNvSpPr>
            <a:spLocks noGrp="1" noChangeArrowheads="1"/>
          </p:cNvSpPr>
          <p:nvPr/>
        </p:nvSpPr>
        <p:spPr bwMode="auto">
          <a:xfrm>
            <a:off x="723900" y="2827338"/>
            <a:ext cx="4818063" cy="3001962"/>
          </a:xfrm>
          <a:prstGeom prst="rect">
            <a:avLst/>
          </a:prstGeom>
          <a:noFill/>
          <a:ln>
            <a:miter lim="800000"/>
            <a:headEnd/>
            <a:tailEnd/>
          </a:ln>
          <a:effectLst>
            <a:outerShdw blurRad="63500" sx="102000" sy="102000" algn="ctr" rotWithShape="0">
              <a:srgbClr val="000000">
                <a:alpha val="43000"/>
              </a:srgbClr>
            </a:outerShdw>
          </a:effectLst>
        </p:spPr>
        <p:txBody>
          <a:bodyPr lIns="0" tIns="0" rIns="0" bIns="0">
            <a:spAutoFit/>
          </a:bodyPr>
          <a:lstStyle/>
          <a:p>
            <a:pPr marL="266700" defTabSz="915988">
              <a:lnSpc>
                <a:spcPct val="83000"/>
              </a:lnSpc>
              <a:spcAft>
                <a:spcPts val="600"/>
              </a:spcAft>
              <a:buFont typeface="Wingdings" pitchFamily="2" charset="2"/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en-US">
                <a:solidFill>
                  <a:srgbClr val="FF6600"/>
                </a:solidFill>
                <a:latin typeface="Lucida Console" charset="0"/>
              </a:rPr>
              <a:t>Rome, Italy</a:t>
            </a:r>
          </a:p>
          <a:p>
            <a:pPr marL="266700" defTabSz="915988">
              <a:lnSpc>
                <a:spcPct val="83000"/>
              </a:lnSpc>
              <a:spcAft>
                <a:spcPts val="600"/>
              </a:spcAft>
              <a:buFont typeface="Wingdings" pitchFamily="2" charset="2"/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en-US">
                <a:solidFill>
                  <a:srgbClr val="FF6600"/>
                </a:solidFill>
                <a:latin typeface="Lucida Console" charset="0"/>
              </a:rPr>
              <a:t>Milan, Italy</a:t>
            </a:r>
          </a:p>
          <a:p>
            <a:pPr marL="266700" defTabSz="915988">
              <a:lnSpc>
                <a:spcPct val="83000"/>
              </a:lnSpc>
              <a:spcAft>
                <a:spcPts val="600"/>
              </a:spcAft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en-US">
                <a:solidFill>
                  <a:srgbClr val="FF6600"/>
                </a:solidFill>
                <a:latin typeface="Lucida Console" charset="0"/>
              </a:rPr>
              <a:t>Turin, Italy</a:t>
            </a:r>
          </a:p>
          <a:p>
            <a:pPr marL="266700" defTabSz="915988">
              <a:lnSpc>
                <a:spcPct val="83000"/>
              </a:lnSpc>
              <a:spcAft>
                <a:spcPts val="600"/>
              </a:spcAft>
              <a:buFont typeface="Wingdings" pitchFamily="2" charset="2"/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en-US">
                <a:solidFill>
                  <a:srgbClr val="000000"/>
                </a:solidFill>
                <a:latin typeface="Lucida Console" charset="0"/>
              </a:rPr>
              <a:t>Paris, France</a:t>
            </a:r>
          </a:p>
          <a:p>
            <a:pPr marL="266700" defTabSz="915988">
              <a:lnSpc>
                <a:spcPct val="83000"/>
              </a:lnSpc>
              <a:spcAft>
                <a:spcPts val="600"/>
              </a:spcAft>
              <a:buFont typeface="Wingdings" pitchFamily="2" charset="2"/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en-US">
                <a:solidFill>
                  <a:srgbClr val="000000"/>
                </a:solidFill>
                <a:latin typeface="Lucida Console" charset="0"/>
              </a:rPr>
              <a:t>Marseille, France</a:t>
            </a:r>
          </a:p>
          <a:p>
            <a:pPr marL="266700" defTabSz="915988">
              <a:lnSpc>
                <a:spcPct val="83000"/>
              </a:lnSpc>
              <a:spcAft>
                <a:spcPts val="600"/>
              </a:spcAft>
              <a:buFont typeface="Wingdings" pitchFamily="2" charset="2"/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en-US">
                <a:solidFill>
                  <a:srgbClr val="000000"/>
                </a:solidFill>
                <a:latin typeface="Lucida Console" charset="0"/>
              </a:rPr>
              <a:t>Brussels, Belgium</a:t>
            </a:r>
          </a:p>
          <a:p>
            <a:pPr marL="266700" defTabSz="915988">
              <a:lnSpc>
                <a:spcPct val="83000"/>
              </a:lnSpc>
              <a:spcAft>
                <a:spcPts val="600"/>
              </a:spcAft>
              <a:buFont typeface="Wingdings" pitchFamily="2" charset="2"/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en-US">
                <a:solidFill>
                  <a:srgbClr val="000000"/>
                </a:solidFill>
                <a:latin typeface="Lucida Console" charset="0"/>
              </a:rPr>
              <a:t>Munich, Germany</a:t>
            </a:r>
          </a:p>
          <a:p>
            <a:pPr marL="266700" defTabSz="915988">
              <a:lnSpc>
                <a:spcPct val="83000"/>
              </a:lnSpc>
              <a:spcAft>
                <a:spcPts val="600"/>
              </a:spcAft>
              <a:buFont typeface="Wingdings" pitchFamily="2" charset="2"/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en-US">
                <a:solidFill>
                  <a:srgbClr val="000000"/>
                </a:solidFill>
                <a:latin typeface="Lucida Console" charset="0"/>
              </a:rPr>
              <a:t>Berlin, Germany</a:t>
            </a:r>
            <a:endParaRPr lang="en-GB">
              <a:solidFill>
                <a:srgbClr val="000000"/>
              </a:solidFill>
              <a:latin typeface="Lucida Console" charset="0"/>
            </a:endParaRPr>
          </a:p>
        </p:txBody>
      </p:sp>
      <p:sp>
        <p:nvSpPr>
          <p:cNvPr id="8499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it-IT"/>
              <a:t>Pipes &amp; Filter Example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6"/>
          <p:cNvSpPr>
            <a:spLocks noChangeArrowheads="1"/>
          </p:cNvSpPr>
          <p:nvPr/>
        </p:nvSpPr>
        <p:spPr bwMode="auto">
          <a:xfrm>
            <a:off x="711200" y="2554288"/>
            <a:ext cx="7712075" cy="3506787"/>
          </a:xfrm>
          <a:prstGeom prst="rect">
            <a:avLst/>
          </a:prstGeom>
          <a:noFill/>
          <a:ln w="28575">
            <a:solidFill>
              <a:schemeClr val="bg1"/>
            </a:solidFill>
            <a:miter lim="800000"/>
            <a:headEnd/>
            <a:tailEnd/>
          </a:ln>
          <a:effectLst>
            <a:outerShdw blurRad="63500" sx="102000" sy="102000" algn="ctr">
              <a:srgbClr val="000000">
                <a:alpha val="43000"/>
              </a:srgbClr>
            </a:outerShdw>
          </a:effectLst>
        </p:spPr>
        <p:txBody>
          <a:bodyPr wrap="none" anchor="ctr"/>
          <a:lstStyle/>
          <a:p>
            <a:pPr>
              <a:buFont typeface="Times New Roman" charset="0"/>
              <a:buNone/>
              <a:defRPr/>
            </a:pPr>
            <a:endParaRPr lang="en-US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6" name="Rectangle 60"/>
          <p:cNvSpPr>
            <a:spLocks noChangeArrowheads="1"/>
          </p:cNvSpPr>
          <p:nvPr/>
        </p:nvSpPr>
        <p:spPr bwMode="auto">
          <a:xfrm>
            <a:off x="1035050" y="1530350"/>
            <a:ext cx="5689600" cy="415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63500" sx="102000" sy="102000" algn="ctr" rotWithShape="0">
              <a:srgbClr val="000000">
                <a:alpha val="43000"/>
              </a:srgbClr>
            </a:outerShdw>
          </a:effectLst>
        </p:spPr>
        <p:txBody>
          <a:bodyPr>
            <a:spAutoFit/>
          </a:bodyPr>
          <a:lstStyle/>
          <a:p>
            <a:pPr>
              <a:lnSpc>
                <a:spcPct val="85000"/>
              </a:lnSpc>
              <a:defRPr/>
            </a:pPr>
            <a:r>
              <a:rPr lang="en-GB">
                <a:solidFill>
                  <a:srgbClr val="FF6600"/>
                </a:solidFill>
                <a:latin typeface="Andale Mono" charset="0"/>
              </a:rPr>
              <a:t>| sort </a:t>
            </a:r>
            <a:r>
              <a:rPr lang="en-GB">
                <a:solidFill>
                  <a:srgbClr val="000000"/>
                </a:solidFill>
                <a:latin typeface="Andale Mono" charset="0"/>
              </a:rPr>
              <a:t>&gt; output.txt</a:t>
            </a:r>
            <a:endParaRPr lang="it-IT">
              <a:solidFill>
                <a:srgbClr val="000000"/>
              </a:solidFill>
              <a:latin typeface="Andale Mono" charset="0"/>
            </a:endParaRPr>
          </a:p>
        </p:txBody>
      </p:sp>
      <p:sp>
        <p:nvSpPr>
          <p:cNvPr id="7" name="Rectangle 2"/>
          <p:cNvSpPr>
            <a:spLocks noGrp="1" noChangeArrowheads="1"/>
          </p:cNvSpPr>
          <p:nvPr/>
        </p:nvSpPr>
        <p:spPr bwMode="auto">
          <a:xfrm>
            <a:off x="722313" y="2827338"/>
            <a:ext cx="3081337" cy="317500"/>
          </a:xfrm>
          <a:prstGeom prst="rect">
            <a:avLst/>
          </a:prstGeom>
          <a:noFill/>
          <a:ln>
            <a:miter lim="800000"/>
            <a:headEnd/>
            <a:tailEnd/>
          </a:ln>
          <a:effectLst>
            <a:outerShdw blurRad="63500" sx="102000" sy="102000" algn="ctr" rotWithShape="0">
              <a:srgbClr val="000000">
                <a:alpha val="43000"/>
              </a:srgbClr>
            </a:outerShdw>
          </a:effectLst>
        </p:spPr>
        <p:txBody>
          <a:bodyPr lIns="0" tIns="0" rIns="0" bIns="0">
            <a:spAutoFit/>
          </a:bodyPr>
          <a:lstStyle/>
          <a:p>
            <a:pPr marL="266700" defTabSz="915988">
              <a:lnSpc>
                <a:spcPct val="83000"/>
              </a:lnSpc>
              <a:spcAft>
                <a:spcPts val="600"/>
              </a:spcAft>
              <a:buFont typeface="Wingdings" pitchFamily="2" charset="2"/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en-US">
                <a:solidFill>
                  <a:srgbClr val="000000"/>
                </a:solidFill>
                <a:latin typeface="Lucida Console" charset="0"/>
              </a:rPr>
              <a:t>Rome, Italy</a:t>
            </a:r>
          </a:p>
        </p:txBody>
      </p:sp>
      <p:sp>
        <p:nvSpPr>
          <p:cNvPr id="8" name="Rectangle 2"/>
          <p:cNvSpPr>
            <a:spLocks noGrp="1" noChangeArrowheads="1"/>
          </p:cNvSpPr>
          <p:nvPr/>
        </p:nvSpPr>
        <p:spPr bwMode="auto">
          <a:xfrm>
            <a:off x="722313" y="3582988"/>
            <a:ext cx="3097212" cy="317500"/>
          </a:xfrm>
          <a:prstGeom prst="rect">
            <a:avLst/>
          </a:prstGeom>
          <a:noFill/>
          <a:ln>
            <a:miter lim="800000"/>
            <a:headEnd/>
            <a:tailEnd/>
          </a:ln>
          <a:effectLst>
            <a:outerShdw blurRad="63500" sx="102000" sy="102000" algn="ctr" rotWithShape="0">
              <a:srgbClr val="000000">
                <a:alpha val="43000"/>
              </a:srgbClr>
            </a:outerShdw>
          </a:effectLst>
        </p:spPr>
        <p:txBody>
          <a:bodyPr lIns="0" tIns="0" rIns="0" bIns="0">
            <a:spAutoFit/>
          </a:bodyPr>
          <a:lstStyle/>
          <a:p>
            <a:pPr marL="266700" defTabSz="915988">
              <a:lnSpc>
                <a:spcPct val="83000"/>
              </a:lnSpc>
              <a:spcAft>
                <a:spcPts val="600"/>
              </a:spcAft>
              <a:buFont typeface="Wingdings" pitchFamily="2" charset="2"/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en-US">
                <a:solidFill>
                  <a:srgbClr val="000000"/>
                </a:solidFill>
                <a:latin typeface="Lucida Console" charset="0"/>
              </a:rPr>
              <a:t>Turin, Italy</a:t>
            </a:r>
          </a:p>
        </p:txBody>
      </p:sp>
      <p:sp>
        <p:nvSpPr>
          <p:cNvPr id="9" name="Rectangle 2"/>
          <p:cNvSpPr>
            <a:spLocks noGrp="1" noChangeArrowheads="1"/>
          </p:cNvSpPr>
          <p:nvPr/>
        </p:nvSpPr>
        <p:spPr bwMode="auto">
          <a:xfrm>
            <a:off x="722313" y="3205163"/>
            <a:ext cx="3227387" cy="317500"/>
          </a:xfrm>
          <a:prstGeom prst="rect">
            <a:avLst/>
          </a:prstGeom>
          <a:noFill/>
          <a:ln>
            <a:miter lim="800000"/>
            <a:headEnd/>
            <a:tailEnd/>
          </a:ln>
          <a:effectLst>
            <a:outerShdw blurRad="63500" sx="102000" sy="102000" algn="ctr" rotWithShape="0">
              <a:srgbClr val="000000">
                <a:alpha val="43000"/>
              </a:srgbClr>
            </a:outerShdw>
          </a:effectLst>
        </p:spPr>
        <p:txBody>
          <a:bodyPr lIns="0" tIns="0" rIns="0" bIns="0">
            <a:spAutoFit/>
          </a:bodyPr>
          <a:lstStyle/>
          <a:p>
            <a:pPr marL="266700" defTabSz="915988">
              <a:lnSpc>
                <a:spcPct val="83000"/>
              </a:lnSpc>
              <a:spcAft>
                <a:spcPts val="600"/>
              </a:spcAft>
              <a:buFont typeface="Wingdings" pitchFamily="2" charset="2"/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en-US">
                <a:solidFill>
                  <a:srgbClr val="000000"/>
                </a:solidFill>
                <a:latin typeface="Lucida Console" charset="0"/>
              </a:rPr>
              <a:t>Milan, Italy</a:t>
            </a:r>
          </a:p>
        </p:txBody>
      </p:sp>
      <p:sp>
        <p:nvSpPr>
          <p:cNvPr id="86023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it-IT"/>
              <a:t>Pipes &amp; Filter Example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2.96296E-6 C 0.02726 0.00533 0.13594 0.04283 0.16354 0.03172 C 0.19115 0.0206 0.19254 -0.05463 0.16563 -0.06736 C 0.13872 -0.08009 0.03646 -0.04977 0.00243 -0.04514 " pathEditMode="relative" rAng="0" ptsTypes="aaaA">
                                      <p:cBhvr>
                                        <p:cTn id="11" dur="3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618" y="-1875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3.7037E-7 L 0.00139 0.0537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9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0"/>
          <p:cNvSpPr>
            <a:spLocks noChangeArrowheads="1"/>
          </p:cNvSpPr>
          <p:nvPr/>
        </p:nvSpPr>
        <p:spPr bwMode="auto">
          <a:xfrm>
            <a:off x="1035050" y="1530350"/>
            <a:ext cx="3178175" cy="415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63500" sx="102000" sy="102000" algn="ctr" rotWithShape="0">
              <a:srgbClr val="000000">
                <a:alpha val="43000"/>
              </a:srgbClr>
            </a:outerShdw>
          </a:effectLst>
        </p:spPr>
        <p:txBody>
          <a:bodyPr>
            <a:spAutoFit/>
          </a:bodyPr>
          <a:lstStyle/>
          <a:p>
            <a:pPr>
              <a:lnSpc>
                <a:spcPct val="85000"/>
              </a:lnSpc>
              <a:defRPr/>
            </a:pPr>
            <a:r>
              <a:rPr lang="en-GB">
                <a:solidFill>
                  <a:srgbClr val="FF6600"/>
                </a:solidFill>
                <a:latin typeface="Andale Mono" charset="0"/>
              </a:rPr>
              <a:t>Output.txt</a:t>
            </a:r>
            <a:endParaRPr lang="it-IT">
              <a:solidFill>
                <a:srgbClr val="FF6600"/>
              </a:solidFill>
              <a:latin typeface="Andale Mono" charset="0"/>
            </a:endParaRPr>
          </a:p>
        </p:txBody>
      </p:sp>
      <p:sp>
        <p:nvSpPr>
          <p:cNvPr id="54276" name="Rectangle 6"/>
          <p:cNvSpPr>
            <a:spLocks noChangeArrowheads="1"/>
          </p:cNvSpPr>
          <p:nvPr/>
        </p:nvSpPr>
        <p:spPr bwMode="auto">
          <a:xfrm>
            <a:off x="711200" y="2554288"/>
            <a:ext cx="7712075" cy="3506787"/>
          </a:xfrm>
          <a:prstGeom prst="rect">
            <a:avLst/>
          </a:prstGeom>
          <a:noFill/>
          <a:ln w="28575">
            <a:solidFill>
              <a:schemeClr val="bg1"/>
            </a:solidFill>
            <a:miter lim="800000"/>
            <a:headEnd/>
            <a:tailEnd/>
          </a:ln>
          <a:effectLst>
            <a:outerShdw blurRad="63500" sx="102000" sy="102000" algn="ctr">
              <a:srgbClr val="000000">
                <a:alpha val="43000"/>
              </a:srgbClr>
            </a:outerShdw>
          </a:effectLst>
        </p:spPr>
        <p:txBody>
          <a:bodyPr wrap="none" anchor="ctr"/>
          <a:lstStyle/>
          <a:p>
            <a:pPr>
              <a:buFont typeface="Times New Roman" charset="0"/>
              <a:buNone/>
              <a:defRPr/>
            </a:pPr>
            <a:endParaRPr lang="en-US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48131" name="Rectangle 2"/>
          <p:cNvSpPr>
            <a:spLocks noGrp="1" noChangeArrowheads="1"/>
          </p:cNvSpPr>
          <p:nvPr/>
        </p:nvSpPr>
        <p:spPr bwMode="auto">
          <a:xfrm>
            <a:off x="723900" y="2827338"/>
            <a:ext cx="4818063" cy="1084262"/>
          </a:xfrm>
          <a:prstGeom prst="rect">
            <a:avLst/>
          </a:prstGeom>
          <a:noFill/>
          <a:ln>
            <a:miter lim="800000"/>
            <a:headEnd/>
            <a:tailEnd/>
          </a:ln>
          <a:effectLst>
            <a:outerShdw blurRad="63500" sx="102000" sy="102000" algn="ctr" rotWithShape="0">
              <a:srgbClr val="000000">
                <a:alpha val="43000"/>
              </a:srgbClr>
            </a:outerShdw>
          </a:effectLst>
        </p:spPr>
        <p:txBody>
          <a:bodyPr lIns="0" tIns="0" rIns="0" bIns="0">
            <a:spAutoFit/>
          </a:bodyPr>
          <a:lstStyle/>
          <a:p>
            <a:pPr marL="266700" defTabSz="915988">
              <a:lnSpc>
                <a:spcPct val="83000"/>
              </a:lnSpc>
              <a:spcAft>
                <a:spcPts val="600"/>
              </a:spcAft>
              <a:buFont typeface="Wingdings" pitchFamily="2" charset="2"/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en-US">
                <a:solidFill>
                  <a:srgbClr val="000000"/>
                </a:solidFill>
                <a:latin typeface="Lucida Console" charset="0"/>
              </a:rPr>
              <a:t>Milan, Italy</a:t>
            </a:r>
          </a:p>
          <a:p>
            <a:pPr marL="266700" defTabSz="915988">
              <a:lnSpc>
                <a:spcPct val="83000"/>
              </a:lnSpc>
              <a:spcAft>
                <a:spcPts val="600"/>
              </a:spcAft>
              <a:buFont typeface="Wingdings" pitchFamily="2" charset="2"/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en-US">
                <a:solidFill>
                  <a:srgbClr val="000000"/>
                </a:solidFill>
                <a:latin typeface="Lucida Console" charset="0"/>
              </a:rPr>
              <a:t>Rome, Italy</a:t>
            </a:r>
          </a:p>
          <a:p>
            <a:pPr marL="266700" defTabSz="915988">
              <a:lnSpc>
                <a:spcPct val="83000"/>
              </a:lnSpc>
              <a:spcAft>
                <a:spcPts val="600"/>
              </a:spcAft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en-US">
                <a:solidFill>
                  <a:srgbClr val="000000"/>
                </a:solidFill>
                <a:latin typeface="Lucida Console" charset="0"/>
              </a:rPr>
              <a:t>Turin, Italy</a:t>
            </a:r>
          </a:p>
        </p:txBody>
      </p:sp>
      <p:sp>
        <p:nvSpPr>
          <p:cNvPr id="87045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it-IT"/>
              <a:t>Pipes &amp; Filter Example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 algn="l" eaLnBrk="0" hangingPunct="0"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Font typeface="Lucida Sans Unicode" panose="020B0602030504020204" pitchFamily="34" charset="0"/>
              <a:buNone/>
            </a:pPr>
            <a:r>
              <a:rPr lang="en-GB" altLang="it-IT" sz="1200">
                <a:solidFill>
                  <a:srgbClr val="000000"/>
                </a:solidFill>
                <a:cs typeface="Lucida Sans Unicode" panose="020B0602030504020204" pitchFamily="34" charset="0"/>
              </a:rPr>
              <a:t>Marco Torchiano</a:t>
            </a:r>
          </a:p>
        </p:txBody>
      </p:sp>
      <p:sp>
        <p:nvSpPr>
          <p:cNvPr id="88067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algn="l" eaLnBrk="0" hangingPunct="0"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136E1AB7-AF2C-4123-98F4-64627F8F8AA3}" type="slidenum">
              <a:rPr lang="en-GB" altLang="it-IT" sz="1200">
                <a:solidFill>
                  <a:srgbClr val="000000"/>
                </a:solidFill>
                <a:cs typeface="Lucida Sans Unicode" panose="020B0602030504020204" pitchFamily="34" charset="0"/>
              </a:rPr>
              <a:pPr algn="r" eaLnBrk="1" hangingPunct="1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83</a:t>
            </a:fld>
            <a:endParaRPr lang="en-GB" altLang="it-IT" sz="1200">
              <a:solidFill>
                <a:srgbClr val="000000"/>
              </a:solidFill>
              <a:cs typeface="Lucida Sans Unicode" panose="020B0602030504020204" pitchFamily="34" charset="0"/>
            </a:endParaRPr>
          </a:p>
        </p:txBody>
      </p:sp>
      <p:sp>
        <p:nvSpPr>
          <p:cNvPr id="88068" name="Rectangle 1"/>
          <p:cNvSpPr>
            <a:spLocks noGrp="1" noChangeArrowheads="1"/>
          </p:cNvSpPr>
          <p:nvPr>
            <p:ph type="title" idx="4294967295"/>
          </p:nvPr>
        </p:nvSpPr>
        <p:spPr/>
        <p:txBody>
          <a:bodyPr>
            <a:spAutoFit/>
          </a:bodyPr>
          <a:lstStyle/>
          <a:p>
            <a:pPr eaLnBrk="1" hangingPunct="1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it-IT"/>
              <a:t>Broker</a:t>
            </a:r>
          </a:p>
        </p:txBody>
      </p:sp>
      <p:sp>
        <p:nvSpPr>
          <p:cNvPr id="88069" name="Rectangle 2"/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spAutoFit/>
          </a:bodyPr>
          <a:lstStyle/>
          <a:p>
            <a:pPr eaLnBrk="1" hangingPunct="1">
              <a:lnSpc>
                <a:spcPct val="90000"/>
              </a:lnSpc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it-IT"/>
              <a:t>Context</a:t>
            </a:r>
          </a:p>
          <a:p>
            <a:pPr lvl="1" eaLnBrk="1" hangingPunct="1">
              <a:lnSpc>
                <a:spcPct val="90000"/>
              </a:lnSpc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it-IT"/>
              <a:t>Environment with distributed and possibly heterogeneous components</a:t>
            </a:r>
          </a:p>
          <a:p>
            <a:pPr eaLnBrk="1" hangingPunct="1">
              <a:lnSpc>
                <a:spcPct val="90000"/>
              </a:lnSpc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it-IT"/>
              <a:t>Problem</a:t>
            </a:r>
          </a:p>
          <a:p>
            <a:pPr lvl="1" eaLnBrk="1" hangingPunct="1">
              <a:lnSpc>
                <a:spcPct val="90000"/>
              </a:lnSpc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it-IT"/>
              <a:t>Components should be able to access others </a:t>
            </a:r>
          </a:p>
          <a:p>
            <a:pPr lvl="2" eaLnBrk="1" hangingPunct="1">
              <a:lnSpc>
                <a:spcPct val="90000"/>
              </a:lnSpc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it-IT"/>
              <a:t>Remotely</a:t>
            </a:r>
          </a:p>
          <a:p>
            <a:pPr lvl="2" eaLnBrk="1" hangingPunct="1">
              <a:lnSpc>
                <a:spcPct val="90000"/>
              </a:lnSpc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it-IT"/>
              <a:t>Location independently</a:t>
            </a:r>
          </a:p>
          <a:p>
            <a:pPr lvl="1" eaLnBrk="1" hangingPunct="1">
              <a:lnSpc>
                <a:spcPct val="90000"/>
              </a:lnSpc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it-IT"/>
              <a:t>Components can be changed at run-time</a:t>
            </a:r>
          </a:p>
          <a:p>
            <a:pPr lvl="1" eaLnBrk="1" hangingPunct="1">
              <a:lnSpc>
                <a:spcPct val="90000"/>
              </a:lnSpc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it-IT"/>
              <a:t>Users should not see too many details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 algn="l" eaLnBrk="0" hangingPunct="0"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Font typeface="Lucida Sans Unicode" panose="020B0602030504020204" pitchFamily="34" charset="0"/>
              <a:buNone/>
            </a:pPr>
            <a:r>
              <a:rPr lang="en-GB" altLang="it-IT" sz="1200">
                <a:solidFill>
                  <a:srgbClr val="000000"/>
                </a:solidFill>
                <a:cs typeface="Lucida Sans Unicode" panose="020B0602030504020204" pitchFamily="34" charset="0"/>
              </a:rPr>
              <a:t>Marco Torchiano</a:t>
            </a:r>
          </a:p>
        </p:txBody>
      </p:sp>
      <p:sp>
        <p:nvSpPr>
          <p:cNvPr id="8909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algn="l" eaLnBrk="0" hangingPunct="0"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238A6548-5D5C-49F6-B14D-2046140179B5}" type="slidenum">
              <a:rPr lang="en-GB" altLang="it-IT" sz="1200">
                <a:solidFill>
                  <a:srgbClr val="000000"/>
                </a:solidFill>
                <a:cs typeface="Lucida Sans Unicode" panose="020B0602030504020204" pitchFamily="34" charset="0"/>
              </a:rPr>
              <a:pPr algn="r" eaLnBrk="1" hangingPunct="1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84</a:t>
            </a:fld>
            <a:endParaRPr lang="en-GB" altLang="it-IT" sz="1200">
              <a:solidFill>
                <a:srgbClr val="000000"/>
              </a:solidFill>
              <a:cs typeface="Lucida Sans Unicode" panose="020B0602030504020204" pitchFamily="34" charset="0"/>
            </a:endParaRPr>
          </a:p>
        </p:txBody>
      </p:sp>
      <p:sp>
        <p:nvSpPr>
          <p:cNvPr id="89092" name="Rectangle 1"/>
          <p:cNvSpPr>
            <a:spLocks noGrp="1" noChangeArrowheads="1"/>
          </p:cNvSpPr>
          <p:nvPr>
            <p:ph type="title" idx="4294967295"/>
          </p:nvPr>
        </p:nvSpPr>
        <p:spPr/>
        <p:txBody>
          <a:bodyPr>
            <a:spAutoFit/>
          </a:bodyPr>
          <a:lstStyle/>
          <a:p>
            <a:pPr eaLnBrk="1" hangingPunct="1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it-IT"/>
              <a:t>Broker</a:t>
            </a:r>
          </a:p>
        </p:txBody>
      </p:sp>
      <p:pic>
        <p:nvPicPr>
          <p:cNvPr id="89093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1484313"/>
            <a:ext cx="8280400" cy="339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/>
              <a:t>MVC - Problem</a:t>
            </a:r>
          </a:p>
        </p:txBody>
      </p:sp>
      <p:sp>
        <p:nvSpPr>
          <p:cNvPr id="9011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altLang="it-IT"/>
              <a:t>Show data to user, manage changes to data </a:t>
            </a:r>
          </a:p>
          <a:p>
            <a:pPr lvl="1"/>
            <a:r>
              <a:rPr lang="it-IT" altLang="it-IT"/>
              <a:t>Option1: one class</a:t>
            </a:r>
          </a:p>
          <a:p>
            <a:pPr lvl="1"/>
            <a:r>
              <a:rPr lang="it-IT" altLang="it-IT"/>
              <a:t>Option2: MVC pattern</a:t>
            </a:r>
          </a:p>
        </p:txBody>
      </p:sp>
      <p:sp>
        <p:nvSpPr>
          <p:cNvPr id="90116" name="AutoShape 2" descr="data:image/jpeg;base64,/9j/4AAQSkZJRgABAQAAAQABAAD/2wCEAAkGBhQQERQUEhQUFRUUFBUWFRQVFBYUFBQVFBQVFBQUFBQXGyYeFxokGRQUHy8gIycpLCwsFR4xNTAqNSYsLCkBCQoKDgwOFw8PGiwkHCQsKSksLCkpLCwqKSwpLCwsKS0sKSksLCksKSkpLCkpKSwpKikqKSkpLCksKSwsLCwsLP/AABEIALcBEwMBIgACEQEDEQH/xAAcAAABBQEBAQAAAAAAAAAAAAACAAEDBAUGBwj/xABGEAABBAADBAYHBAcHAwUAAAABAAIDEQQSIQUxQVEGE2FxgZEHIjKhscHRFEJSkjNicoLh8PEVFkNTosLSFyOyRGODo/L/xAAaAQADAQEBAQAAAAAAAAAAAAAAAQIDBAUG/8QALREAAgIBAwIEBQQDAAAAAAAAAAECEQMSITEEEzJBUZEUUmGB8CJxseEjodH/2gAMAwEAAhEDEQA/ANsJWmKSyOoTlUdxCtFVpN6BEmzn+oByJHkVatZ+CNOeO4+avAoGGCiBQWntAEgKIFRBycOQMnDlIHKuHog9AFlj9R3q65yzGv1CuuckMlzp8ygDkQckBMHJ8yhDk4cgCYOTudoog5O47kAHaIFQhyMOTAmBRAqEORByAJgVW2hqw9ylDlHitWlAxtnvtg8VazLN2VJbO4/JXrQBJmTWgzJrQBJaa0FprQARKVoLStACpOmtJMDlnJWmcU1oMwrVeVTWoZUAQsNSNPMEfMK+Csud1UeTgfl81ogoAltK0FpWgYdogVHacFAEgKMFVyaIPDd9D8vJSgoAlDldJWfauEpDDBRAqIFECgCUFOCgBTgpAShIu1Qgob1KBkgRAoAUQKYEgKIKMFECgCQFDNuStM86IApbKPtDt+ZWhay8A6pHj+eBWlaBhWlaC0iUAFaVoLTWgA7StBaVoAO0kFpJgcy4prTOKa0GYVoJE9oHlAFaVttI7FZwsuZjT2BVydU+z3aEcnEfMIAu2nQAoggAgiCC1FJjmN1LvifgqjCUvCrJclHllmrQ4eW7B3tNH4g+Io+fJUv7bi5+76qI7TjMgc2QCmlpGnrC7aTyo3+Yrb4XN8r9jPv4/mXubNq2SsvDYtshoPZuJ1PIXvU820mRsLpC4NF24RSlvqi3esGVoNVlPDkj4otfY0jkhLhr3LoKIFc//fbBVf2llfsSf8UJ6e4Ef+pb+ST/AIrOmVa9TpQUQK5U+kTBf54PdHL/AMVLH0/wh/xf/rlH+xFMLR1AUbDv71k4fpZhpPZmZ4nL/wCVK/h8S125wPcb+CQ7LYKIFRtfaIFAEgKIFRgp7QMktIlBae0AZ0RqfvHyP0WnayZjUzT/ADv/AIrUtMYVprTWmtABWmtDaa0DHBT2okSADtOhCSAOYcdE1pE6IbTMwrTOKa0xKAIHnVNhXVI4cwD8k8gUOapGHnY8/wCiANQKLFYtsTS5x0HmTyCkzULK4TpHtwyvpmovKxvMnirxw1PfgmUqD2p0le92VoJJ3NB0A7So5dm4gRulklyAC8oJs8grvR3ZIZ6x9ZxO/eXO4kdg3DzUXTDaIDWxggkm3UQay7ga3an3LSWeT/THZGFKzBineXAZ39utroZtitY1ueYhzhZaG5iFg7AaHTNLiAAbJOgoa/IDxWxtWW5XOsEE0CDY0A00WLkymDjNmiNjXtlD8xoDJR037qI4eaGPak8bcrZH5d+UOLm+LHfVRRMzuF7hZPdyHaU0mKBJry5K458kPC2S4RfKKe0A3EABwDHAktykiMuNZjl3Bxpt9wtYroGRtJk1eHVkHq23X1ga4VR14hdG/BZ43vG9oBr8QLg3571j4gCRtHvB4rrTj1K9J/z/AGZV2/2/grQYlpqomC+Zkd/uXRbC2C3FxklrQ5ri0gMpulEG7B48+C5rACpo2vOQB7LdR9VuYAu010XYdC+kLpcTiASCHl0jdAPvnlXB4XE1VpmkvoW5/RRI2iHsFkDdYFmhxtaknQQwBgL43OrQ9S0EEH8W++1aJ2u5tWXDho4nTduJ5KxFMHbjfedfehb8kNsqYHGYmI1MWyM3A0Q4d0jaI8QVuYbaYdzPYazDuI9V/uPYVSDULow3XdzScfQqOVrk3o5ARYN/zu7CjtY+FxYPrNcOR/EK3B7d9fyCtOCcO7/O+0HiPeOICg6YzTJgUSEIqQaGXtLRzT2/L+C0wVQ2q31b5EfGvmrkBto7h8EwDSKek1IAZMipKkDI0QThiNrExiDUlOGJIA4snRNaG9E1oMw7TWgzJWgBpFVxRoA8iD5FWnKjtSbq4XO0vc0H7xP0GqErdCZB0k2ocvVR7z7ZvcPwrlodnyB2emm2kAZgHMs6n1qFkX5qGSd9kkHv3/BMzaBHGvcu9Yo6dJzuVuzpsLjWxDLlxNEUSW5q4eoY7oVa4vHBwOrXNHDMCPitZm0/FWodtkcTy3nco+FrdMWsr9D4WPeesaXty6tBrjob8At3H7OY5pEbAwi6Asi7435KtBt+uDPyMPvq1dZt9h3sYe4uafiR7lnLpcl7b/f/ALQtSOYGILSQ4aixW7XtTYfCPkccgugSbc1o0Fn1nEC+y9Vu4uLCzOzO66MneW5JW99UD71zmMxzmvyPdnZGS2PQtaWWaNN3HW96vH07v/JaX55ilP5Q8LtGSB4fbczfZaQ2Ro1B1BsE6Ktj9omRxkcGNJ3hkbY29+VgAVyTEwSMpuHjzUdWvlLjWt0ZCNwPBZm29n4iENEkMjK1ssOUncfWGh808uOONpwkEG5coDERWAeO8cj/AAV/oTLGzFAyydUKc1zi0vDbHFrdTrl3LJw2I4WinjIOdu8bxzC0yR70Na5XJPhdHrLjhJK6vaGCOt06R0ZOn6zVfg2aBm9aF7mncZo2tr8XrOBcO5eU7OEZFuDozof0T3XeuhaPip5MdE3eTd7iAD7157VlnpUu0uot0zmloafVbkeTwAZkJN3XFZuC6QNxbnZWOjqqa7Mb38aoblxuH6UxM3Ne7xjb9VqYbpRmyu6uNjdadJK43wvLCxztCEJNEOztxs17GdbG1spG4NcM3a3KaNnuU8OPFlpaWuB1abaQee6xpx+Wi5aTpVKAwRRRzhw1c2CYtFGiB1ujzYPAUQtKHpBjZWgHDPbWlNYxjQL9rWJxsUNBlBVON8DjqTOjxO2WwtzSezwcN18iADlPuPDspO6bwDmfA/RYmG2LjHyEvc5zA72HyFjHNc2yMmRwc3WuBBVrF9AmkXHIWk72u9ZoPIOoGu8Ku1J+R1Rn6kmM6aRPBGV2vYPqnj6cMaAAxxru+q5nHdGZ4dSzM0feZ6w8a1HiFngLNxa5Ls7Y9PBwjPmFA7p07gweI+hC5FPZSodnYN6furWJhPPM6vJN/wBQH/5Uf+r6rkLKVlAWdd/1Af8A5cf+r6pf3/k/AzwB+drkbTICzsf+oEn4WJLj0kDs64FBmXMTdNfwR/md8gFVd0ulO5rB5/VMm0djacFcT/euf9T8v8UDuk8/4h4Nb9ECs7eR9Bcft7HGaTT2WeqztHF1dp91KpPtiVwuSQ5RrQoAnhu38/BY7tsi+HmujAknbM5ydUi06ct3pfbueveqj8VmVcPXY5UYGn1rDvaO/crWI2XVGN0cg49XOz1QBfsvIPuWGHoTIRdcRW4buzklqA158I6NxaXU5poggaHvaUwzj8J7j9VktndzPipm4kq1IkvuxTx90/H4Jvt17/ePqqzcWeakGL5qk/qJoCeQtc2SP1XNIII7NxUzcSCWyRPLHEhrofWpprfG4b2HkTmbu1GqDrGngFE7LY1ruUPFc9VhqpUa7NpSSscS0SMY0Z7aHBo3Ak767VV9TcW14kH6e5VcDhQ/N67W5WOcM2UWW/dFkanss9ikliew0a3DS9160eR7F1Y3GLtRXsZtN+YbIovwDlrr46qRsDALDGacKF+I312qmT2JCUf1/itU8fnFeyJqXqy/FIwfdaO5auDZmo7h7z3Ln2i1MyN7fZJ86Wq0+UUG/qdOMK3g5w8fpSOGJ7DmZI4HmHOHzXNx7QlboSfEK7FtZ43geRHzVLIuB6ZHVRbexTP8RrgPxgEeYAKjl6aTXo9jT+EgOaf2TW794rAO0y4UW6caNfJW8OYyKMQdf4nk+4UFpHDGW9Il5ZR5Z0UHS+Ye3HG7taS342EcuJwuK/SRujefvgD3ubd+IWZgo3Bw0zRmvVd6xZ+yTrl7OC6KDZrSRoK8BXkAifS4mv1oy+MlHhlODoKJNWTWOBofVG70cv8A80flP1Xc7B2PGWmtHe4jt5qXG7JytD2E5TvHI/RfO58EFNqD2+p3Y88pRto88Po7l4PZ/qHyQn0eTfij/Mf+K7uFmuquxwA8PeVhLC15l9482Po+n/U/N/BN/cGfk38wXqP2Rvb5lVxGeZ81jRfcZ5t/cKf8I/M36pL04MPM+aSQ9bPmXKjEfYVM1oHBGG96dlkAYOSOh/RSNiRdV3+SAMbbc5prRx1+SzoMIXA01zq3kAkDyWrtXCF74w02ScviSA0e9ej/ANlQxRtZE0sAiEZc7UuxAljMjDpTXZHA8zaq9iGtzyRhLT2Hcpi5bvSvYrmTT2wt6ubIfVLQQ8Z43Dtq77hzXPtGi6McrVENBhya0g1LKtCR8yWZLKllVIQQenzoMqalaYiXOkZyTrRoVu+ijSCpMRZgeb0NVrvrdrxWnNjJJ39ZK4ucQBeg0AoDQV7lkNNJnbRy8fAaq1NR3YnFs0wy+QQPjWcNq3/EK1BiMy6IZsc9kZ6JIkbGO7u0WjhWu01vvo/Ciq0LLV3CDK4WuiKrcluzteinRw4l7QfUa1tuygF7iTQDb1y6ju969Nn9H2EfGGmMAj7wLr8c1342uX6AzhtObvqq0pw312G9x7V6Hhdpsk3GnDe12jh3grxuqjOGVtt/Q6MU4yjS8jxvpn6OnYNpljt0d0SK9W9167iuNgxDga0Hef4L3npztWJkBic4F0mmW7NEEajxXh+19kiFwLjqdaB4cyvT6LJOUNTOfNpUtLNPBY134/JvzJ+S1sPjwPbe4d7w3/xpcbDhcS4/9uOc1xbHJQvtAoK5htjvY68S5kbAC5wM8AlNAkMDM5cCTQsjS7rSl2y63Etmc/wzZ6Bs3pNHA4Oa4XzAzHzP1XS7O6ZwyDq3F3rg+s4AAOO4aHdfFeY7SfhonNzmVtxx5WNjbn0bRseq3KRRD7JOt5t6vDpQ2SFsUcDGNaczS6jI4/rFrWgDsXFLt9Qk9L389vxmsccsT5PSYmK3E3cuZwHS2FsUf2iWOKRzdQ9wbZaaJF8PqtXD9JMM/wBnEQHumjP+5eNluEnF+R1xVqzbA0UAYhjx7HD1XsPc5p+BS65c1lpB5U6j61MkUeMHBsO9jfIJf2WzjGK7qRtnYD7Q07Cqp6RRBwbbzd0QwkEjhzvwU7m+xP8A2PCfuDzd9VjbawEbHBrQRpZp3M6fBamH28x7wwhzAQdXtDd3areLwMU1W4E8CHDN8de5HAjjG4VjZYDenXxZr3AF4BK3+muy8RFOQHNc5krS4xG9XtaY5JKAyuLWUe0HUrO2vsd7WuY4HXc7gTw14LU2HtuOWK5K+0RmJskTtPtDGSZpMxJFuIOnI32K0yWit07xDese0BzXHDRhzLJY4tlaesBPEmxu79VxQbqe0A/VdV042rE5scEZEhiL2CUbzDnzxMcPxDQH9ntXKz721vGiuDpkMkDFJw1QmUBN9oC3U0S0GGApdSlHI39X4fxUmnaO438fqrT9BURdSl1KnDe0eII+qVdnlR+CpNiog6hA+FWQ4f109yMNtVqFRmYi2jtKrxQ8T5fVXMUzNI1vOh5nVd30P6KMZgJtozVlZYjsB1Bpyl4ad7s3qjlvXLllbLijgzhXAWY6bzLCB50h6gjVm8b27/LmvXsdPI50gaG5P7OZNFQBuTR3rc9APMrzzquuidPG0Axub1wYD1fraNkZfsizTmcCQRodM1JrcZWwWKzAH+fFa73hzRuBCw3xhjwR7MnudwWhCxy9zpc+uFM5MsKdncdCMU+WZkLHBpeaBO4AAkmhv0G5eq4joy50f6Y5q0zsY5pPcKI8CvANn4iSF7XsJa5psEHUFem7N9IOPfFfVxkBpIeWE3l0IGUgZuxY9X3HTUkl9fUeKMFe25i45nUzPEjQJI3ZXalwugQWE8CCDwXIbZxT5pHOIOu7uGgW5tjbM0hJfG8uc5znUwglxoXo0CqArXmsuTZ+KlNR4aV55Njea/erKe8Fda6nFHGoykr86OdYp9xyr3MV0b3aau5Nu93IHRAzDHiWN56lx8mD5rqIPR9jvbmjjgjGpM8zYzQ3gAEm1ljDQs9uUdw9Y+TbXP38UraZ06ZLkqMjjHF7uwVE3z9Z3wW30elD5BGGNja4i3Brnv8AV/WJJ3E8gqI2jAz2I3PPNxDR8ypYdsSt9aM9UaLQYyWu9bQ+vdgd1LKXWRj4OR9u+ToemvRZ8paIWydWyyJZWOaXOcBnYABVCgb7VxU/Q6ccGnz+YXsfo92NJJhs+IdI676tr3OIDS4nM0OOl1v42ukf0fY7gPIj5ry55pSk3Lk6IqKVHzbJ0anb/h+VKMbOxDdzZB+y76FfQ+J6ItcdzQP54rOxPQYb2ke5RrLpHhWfFj72I/PJ9Ul7I7oO+/8A8/RJPWGlGK2G/wCqgh2DEx+ctDnHiaNDkBuHkrrWdynhhvesyyKPCj7oAH89itx4Slbgw3YrrMLaQylHgQRqARyItYu1/R3hsQ7MM8TzvMZFHva4V5Uup+yEdvmpRCEWKjzgeiBoN/aXn/4gD55j8FI70Tx1WaQn8WYfCvkvRMtf1RgV/VGphpR5HtD0WvZ7Eng9un5m/RYuK6CYplkNa8D8DgT5Giveh/IpI4Jjt7Qf3fmnrYtKPmvFbMlj/SRvb+00j4hV2kjdY7l9LP2REfunw3eRWLtHoBh5tTHGT+zkd5tVLIToPBxi3jjfeEbdocx5Fep7Q9EMZ9jrGfskPHkdfeucx/oqmb+je13Y5pjPxIWiyEuJyoxzSNb8VLFID7JHh9FLjOhuLi3wvI5sHWD/AE2sd8JaaIII4HQjwWiysmi1i2/9wHv/AJ969Wwbw3BYARBh/Q/amPytzQv0cQb1Bs8LFefkLZDYvWjxXrPR3C4baOxzFNmE2FuNuX2i17usi03EEZhruorObt2NFPo70pfh8b1TAGQ5pYWA6lu8M9Y2farzWjtPZuTFZWygYZ0fViLLkFODmOAZv4tN6V4LP2bgIZ3wTsztkdI9ggedeuiF3mIGbNlvh616KfaUn2wtxjGhkjHCHFMNAxNjkzOcO8Ndrx/dUFHnhaTG5p3tNjsI/otnY8oczyPmsmOUOLjz1PebJHvS2XisgrfRI967elnplRjlVo6dtLT2ftaWAERSOYDqQDoTzpc2NrDgAPerMO1Wne6u5t/NepUZc0crtHRY7pdi2sLmzuBbR3N1F661ayJOlOKmNnEThvFonky6b9M3uSOLjIIznUbjGKN/vrNdgIeDna8LIHkCuLqOni3cZRX59DXHkdU0zHnxJe4lxLjzcS4+Z1UmGic/2Wk9wXSbN6L56yQyO7S3K3zcuu2X0IkdWd0cQ5AdY76DzXG1ij4pX+yNdT8kcRs/o892riGjs9Y+e4Lr9hdFoXuADHSuH6pkPkKY3vXXYPobDGQXAyn/ANwnL4NFDztdds+XI0NDGtaNwaA0eAGinvwXhj93v/X+haW+WHsjAlkYzj1yADZs00U0EjTQcBpqr3VhC2cHijBUt6t2WlQBgCjdgwrCSWlDK32MJKykjQgPGo2/zorcHeqbWqzDosToNGEdqtxhZ8UyvRS3ySGWo39ykdGDwoqFsqkZMEgGdFW9MHdimD+5CYxwQIUR7FKHaphGQNVCX+SQFsTtCHruXwVctviUQZ/OiAJxLzTFwO/X3oG0OKK7SAhfgWH7oHaDRWRtLotDP7Ya/wDbYHeR3hb9JNhtPcR5Ntz0Qyauw1O/ULqrsa4/PzXN7PlxeyMQ2QxvYRoWyNpjxyzbjzBG4r30s7kE+EZI0tka17Tva8BzT4FWpsnSeX7V2zhMfBE4SOw88Urps5sHrHnMbyg6ggEHv01WD0u6WRyZxA1okma1uImY0sEuWtzTrqRvIHEcV6RtH0X4CayInxHnE8tH5XW3yCyD6E8Pek8/cer+OVUpIVM8ngeGt14qn9ookjyXtMPoxwkd5onScLe5zvKiAPJRy+jXAn/CI7nPH+5UpCo8bOKP9EQxTuZXrTPRrguLH+EjkbfRxgwf0byO2R3yT1CpnlDcTId3uC1dnYzEt0jdlPMMbn8DlteowdDsNH7MDT3lzviVt4LYpApsbWjsAaPcpcgo8xwvRzGYj9I6UjnK8tHvNleg9E9hSQgZ5b/VaNPEnf30ukwuwK9rVa0OFa3gobFsLCtoblZDkwCVJCCsJw6tyEhCmBYbiFK2dUkg8hUpMDQ60JlUD0lWpgeRMxXap24lZUc3irsU18PJZnSX4sSr8GMCzWMCkZIOSQGq2dWIjayGyqxHPXNAGrnIRCVU2T2NbRiQd6VAaLH2n6sKnFIN4rwUokSAkdhzwKAtI4lJznHdSdja3oAYO8U/XD+ikaewIHsB7ECCbJYRRvHYoarikHoAuAdqic9RtmCCRxOqYEwcj3qs2Eu4BXIcCe5ArB4JurPer8OErt8FYbH2IJ1GWNm597QpI9jN5eR+q0soRByZNlOPZjW7vqrDIa3KQOT5kCoDIkb5Ii5IFAqIrSJUpKVoCiIORhFmStA6ByJ8naiy2iESYUCElMGpJhR4DHPXFWocWfBOkg2LIxvJSxPJ4pJJDLcUtKwMYkkgCePFdisRy34JJIAlzqZkpSSSAla4qQAlOkgA3EjinZJe4BMklQEoiJ3hEMGDxKdJBLJG7LaN6tx4BvJJJBJKzD1yUrW0mSQKiQJ7SSTCh6QgJJIChy3sQ5fBJJAqHyoWxpJIALqz2JCM9iSSYxwwIgnSQAWbsTdYkkgQ+ZJJJUB//9k="/>
          <p:cNvSpPr>
            <a:spLocks noChangeAspect="1" noChangeArrowheads="1"/>
          </p:cNvSpPr>
          <p:nvPr/>
        </p:nvSpPr>
        <p:spPr bwMode="auto">
          <a:xfrm>
            <a:off x="4533900" y="-152400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eaLnBrk="0" hangingPunct="0"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it-IT" altLang="it-IT" sz="2000"/>
          </a:p>
        </p:txBody>
      </p:sp>
      <p:sp>
        <p:nvSpPr>
          <p:cNvPr id="90117" name="AutoShape 4" descr="data:image/jpeg;base64,/9j/4AAQSkZJRgABAQAAAQABAAD/2wCEAAkGBhQQERQUEhQUFRUUFBUWFRQVFBYUFBQVFBQVFBQUFBQXGyYeFxokGRQUHy8gIycpLCwsFR4xNTAqNSYsLCkBCQoKDgwOFw8PGiwkHCQsKSksLCkpLCwqKSwpLCwsKS0sKSksLCksKSkpLCkpKSwpKikqKSkpLCksKSwsLCwsLP/AABEIALcBEwMBIgACEQEDEQH/xAAcAAABBQEBAQAAAAAAAAAAAAACAAEDBAUGBwj/xABGEAABBAADBAYHBAcHAwUAAAABAAIDEQQSIQUxQVEGE2FxgZEHIjKhscHRFEJSkjNicoLh8PEVFkNTosLSFyOyRGODo/L/xAAaAQADAQEBAQAAAAAAAAAAAAAAAQIDBAUG/8QALREAAgIBAwIEBQQDAAAAAAAAAAECEQMSITEEEzJBUZEUUmGB8CJxseEjodH/2gAMAwEAAhEDEQA/ANsJWmKSyOoTlUdxCtFVpN6BEmzn+oByJHkVatZ+CNOeO4+avAoGGCiBQWntAEgKIFRBycOQMnDlIHKuHog9AFlj9R3q65yzGv1CuuckMlzp8ygDkQckBMHJ8yhDk4cgCYOTudoog5O47kAHaIFQhyMOTAmBRAqEORByAJgVW2hqw9ylDlHitWlAxtnvtg8VazLN2VJbO4/JXrQBJmTWgzJrQBJaa0FprQARKVoLStACpOmtJMDlnJWmcU1oMwrVeVTWoZUAQsNSNPMEfMK+Csud1UeTgfl81ogoAltK0FpWgYdogVHacFAEgKMFVyaIPDd9D8vJSgoAlDldJWfauEpDDBRAqIFECgCUFOCgBTgpAShIu1Qgob1KBkgRAoAUQKYEgKIKMFECgCQFDNuStM86IApbKPtDt+ZWhay8A6pHj+eBWlaBhWlaC0iUAFaVoLTWgA7StBaVoAO0kFpJgcy4prTOKa0GYVoJE9oHlAFaVttI7FZwsuZjT2BVydU+z3aEcnEfMIAu2nQAoggAgiCC1FJjmN1LvifgqjCUvCrJclHllmrQ4eW7B3tNH4g+Io+fJUv7bi5+76qI7TjMgc2QCmlpGnrC7aTyo3+Yrb4XN8r9jPv4/mXubNq2SsvDYtshoPZuJ1PIXvU820mRsLpC4NF24RSlvqi3esGVoNVlPDkj4otfY0jkhLhr3LoKIFc//fbBVf2llfsSf8UJ6e4Ef+pb+ST/AIrOmVa9TpQUQK5U+kTBf54PdHL/AMVLH0/wh/xf/rlH+xFMLR1AUbDv71k4fpZhpPZmZ4nL/wCVK/h8S125wPcb+CQ7LYKIFRtfaIFAEgKIFRgp7QMktIlBae0AZ0RqfvHyP0WnayZjUzT/ADv/AIrUtMYVprTWmtABWmtDaa0DHBT2okSADtOhCSAOYcdE1pE6IbTMwrTOKa0xKAIHnVNhXVI4cwD8k8gUOapGHnY8/wCiANQKLFYtsTS5x0HmTyCkzULK4TpHtwyvpmovKxvMnirxw1PfgmUqD2p0le92VoJJ3NB0A7So5dm4gRulklyAC8oJs8grvR3ZIZ6x9ZxO/eXO4kdg3DzUXTDaIDWxggkm3UQay7ga3an3LSWeT/THZGFKzBineXAZ39utroZtitY1ueYhzhZaG5iFg7AaHTNLiAAbJOgoa/IDxWxtWW5XOsEE0CDY0A00WLkymDjNmiNjXtlD8xoDJR037qI4eaGPak8bcrZH5d+UOLm+LHfVRRMzuF7hZPdyHaU0mKBJry5K458kPC2S4RfKKe0A3EABwDHAktykiMuNZjl3Bxpt9wtYroGRtJk1eHVkHq23X1ga4VR14hdG/BZ43vG9oBr8QLg3571j4gCRtHvB4rrTj1K9J/z/AGZV2/2/grQYlpqomC+Zkd/uXRbC2C3FxklrQ5ri0gMpulEG7B48+C5rACpo2vOQB7LdR9VuYAu010XYdC+kLpcTiASCHl0jdAPvnlXB4XE1VpmkvoW5/RRI2iHsFkDdYFmhxtaknQQwBgL43OrQ9S0EEH8W++1aJ2u5tWXDho4nTduJ5KxFMHbjfedfehb8kNsqYHGYmI1MWyM3A0Q4d0jaI8QVuYbaYdzPYazDuI9V/uPYVSDULow3XdzScfQqOVrk3o5ARYN/zu7CjtY+FxYPrNcOR/EK3B7d9fyCtOCcO7/O+0HiPeOICg6YzTJgUSEIqQaGXtLRzT2/L+C0wVQ2q31b5EfGvmrkBto7h8EwDSKek1IAZMipKkDI0QThiNrExiDUlOGJIA4snRNaG9E1oMw7TWgzJWgBpFVxRoA8iD5FWnKjtSbq4XO0vc0H7xP0GqErdCZB0k2ocvVR7z7ZvcPwrlodnyB2emm2kAZgHMs6n1qFkX5qGSd9kkHv3/BMzaBHGvcu9Yo6dJzuVuzpsLjWxDLlxNEUSW5q4eoY7oVa4vHBwOrXNHDMCPitZm0/FWodtkcTy3nco+FrdMWsr9D4WPeesaXty6tBrjob8At3H7OY5pEbAwi6Asi7435KtBt+uDPyMPvq1dZt9h3sYe4uafiR7lnLpcl7b/f/ALQtSOYGILSQ4aixW7XtTYfCPkccgugSbc1o0Fn1nEC+y9Vu4uLCzOzO66MneW5JW99UD71zmMxzmvyPdnZGS2PQtaWWaNN3HW96vH07v/JaX55ilP5Q8LtGSB4fbczfZaQ2Ro1B1BsE6Ktj9omRxkcGNJ3hkbY29+VgAVyTEwSMpuHjzUdWvlLjWt0ZCNwPBZm29n4iENEkMjK1ssOUncfWGh808uOONpwkEG5coDERWAeO8cj/AAV/oTLGzFAyydUKc1zi0vDbHFrdTrl3LJw2I4WinjIOdu8bxzC0yR70Na5XJPhdHrLjhJK6vaGCOt06R0ZOn6zVfg2aBm9aF7mncZo2tr8XrOBcO5eU7OEZFuDozof0T3XeuhaPip5MdE3eTd7iAD7157VlnpUu0uot0zmloafVbkeTwAZkJN3XFZuC6QNxbnZWOjqqa7Mb38aoblxuH6UxM3Ne7xjb9VqYbpRmyu6uNjdadJK43wvLCxztCEJNEOztxs17GdbG1spG4NcM3a3KaNnuU8OPFlpaWuB1abaQee6xpx+Wi5aTpVKAwRRRzhw1c2CYtFGiB1ujzYPAUQtKHpBjZWgHDPbWlNYxjQL9rWJxsUNBlBVON8DjqTOjxO2WwtzSezwcN18iADlPuPDspO6bwDmfA/RYmG2LjHyEvc5zA72HyFjHNc2yMmRwc3WuBBVrF9AmkXHIWk72u9ZoPIOoGu8Ku1J+R1Rn6kmM6aRPBGV2vYPqnj6cMaAAxxru+q5nHdGZ4dSzM0feZ6w8a1HiFngLNxa5Ls7Y9PBwjPmFA7p07gweI+hC5FPZSodnYN6furWJhPPM6vJN/wBQH/5Uf+r6rkLKVlAWdd/1Af8A5cf+r6pf3/k/AzwB+drkbTICzsf+oEn4WJLj0kDs64FBmXMTdNfwR/md8gFVd0ulO5rB5/VMm0djacFcT/euf9T8v8UDuk8/4h4Nb9ECs7eR9Bcft7HGaTT2WeqztHF1dp91KpPtiVwuSQ5RrQoAnhu38/BY7tsi+HmujAknbM5ydUi06ct3pfbueveqj8VmVcPXY5UYGn1rDvaO/crWI2XVGN0cg49XOz1QBfsvIPuWGHoTIRdcRW4buzklqA158I6NxaXU5poggaHvaUwzj8J7j9VktndzPipm4kq1IkvuxTx90/H4Jvt17/ePqqzcWeakGL5qk/qJoCeQtc2SP1XNIII7NxUzcSCWyRPLHEhrofWpprfG4b2HkTmbu1GqDrGngFE7LY1ruUPFc9VhqpUa7NpSSscS0SMY0Z7aHBo3Ak767VV9TcW14kH6e5VcDhQ/N67W5WOcM2UWW/dFkanss9ikliew0a3DS9160eR7F1Y3GLtRXsZtN+YbIovwDlrr46qRsDALDGacKF+I312qmT2JCUf1/itU8fnFeyJqXqy/FIwfdaO5auDZmo7h7z3Ln2i1MyN7fZJ86Wq0+UUG/qdOMK3g5w8fpSOGJ7DmZI4HmHOHzXNx7QlboSfEK7FtZ43geRHzVLIuB6ZHVRbexTP8RrgPxgEeYAKjl6aTXo9jT+EgOaf2TW794rAO0y4UW6caNfJW8OYyKMQdf4nk+4UFpHDGW9Il5ZR5Z0UHS+Ye3HG7taS342EcuJwuK/SRujefvgD3ubd+IWZgo3Bw0zRmvVd6xZ+yTrl7OC6KDZrSRoK8BXkAifS4mv1oy+MlHhlODoKJNWTWOBofVG70cv8A80flP1Xc7B2PGWmtHe4jt5qXG7JytD2E5TvHI/RfO58EFNqD2+p3Y88pRto88Po7l4PZ/qHyQn0eTfij/Mf+K7uFmuquxwA8PeVhLC15l9482Po+n/U/N/BN/cGfk38wXqP2Rvb5lVxGeZ81jRfcZ5t/cKf8I/M36pL04MPM+aSQ9bPmXKjEfYVM1oHBGG96dlkAYOSOh/RSNiRdV3+SAMbbc5prRx1+SzoMIXA01zq3kAkDyWrtXCF74w02ScviSA0e9ej/ANlQxRtZE0sAiEZc7UuxAljMjDpTXZHA8zaq9iGtzyRhLT2Hcpi5bvSvYrmTT2wt6ubIfVLQQ8Z43Dtq77hzXPtGi6McrVENBhya0g1LKtCR8yWZLKllVIQQenzoMqalaYiXOkZyTrRoVu+ijSCpMRZgeb0NVrvrdrxWnNjJJ39ZK4ucQBeg0AoDQV7lkNNJnbRy8fAaq1NR3YnFs0wy+QQPjWcNq3/EK1BiMy6IZsc9kZ6JIkbGO7u0WjhWu01vvo/Ciq0LLV3CDK4WuiKrcluzteinRw4l7QfUa1tuygF7iTQDb1y6ju969Nn9H2EfGGmMAj7wLr8c1342uX6AzhtObvqq0pw312G9x7V6Hhdpsk3GnDe12jh3grxuqjOGVtt/Q6MU4yjS8jxvpn6OnYNpljt0d0SK9W9167iuNgxDga0Hef4L3npztWJkBic4F0mmW7NEEajxXh+19kiFwLjqdaB4cyvT6LJOUNTOfNpUtLNPBY134/JvzJ+S1sPjwPbe4d7w3/xpcbDhcS4/9uOc1xbHJQvtAoK5htjvY68S5kbAC5wM8AlNAkMDM5cCTQsjS7rSl2y63Etmc/wzZ6Bs3pNHA4Oa4XzAzHzP1XS7O6ZwyDq3F3rg+s4AAOO4aHdfFeY7SfhonNzmVtxx5WNjbn0bRseq3KRRD7JOt5t6vDpQ2SFsUcDGNaczS6jI4/rFrWgDsXFLt9Qk9L389vxmsccsT5PSYmK3E3cuZwHS2FsUf2iWOKRzdQ9wbZaaJF8PqtXD9JMM/wBnEQHumjP+5eNluEnF+R1xVqzbA0UAYhjx7HD1XsPc5p+BS65c1lpB5U6j61MkUeMHBsO9jfIJf2WzjGK7qRtnYD7Q07Cqp6RRBwbbzd0QwkEjhzvwU7m+xP8A2PCfuDzd9VjbawEbHBrQRpZp3M6fBamH28x7wwhzAQdXtDd3areLwMU1W4E8CHDN8de5HAjjG4VjZYDenXxZr3AF4BK3+muy8RFOQHNc5krS4xG9XtaY5JKAyuLWUe0HUrO2vsd7WuY4HXc7gTw14LU2HtuOWK5K+0RmJskTtPtDGSZpMxJFuIOnI32K0yWit07xDese0BzXHDRhzLJY4tlaesBPEmxu79VxQbqe0A/VdV042rE5scEZEhiL2CUbzDnzxMcPxDQH9ntXKz721vGiuDpkMkDFJw1QmUBN9oC3U0S0GGApdSlHI39X4fxUmnaO438fqrT9BURdSl1KnDe0eII+qVdnlR+CpNiog6hA+FWQ4f109yMNtVqFRmYi2jtKrxQ8T5fVXMUzNI1vOh5nVd30P6KMZgJtozVlZYjsB1Bpyl4ad7s3qjlvXLllbLijgzhXAWY6bzLCB50h6gjVm8b27/LmvXsdPI50gaG5P7OZNFQBuTR3rc9APMrzzquuidPG0Axub1wYD1fraNkZfsizTmcCQRodM1JrcZWwWKzAH+fFa73hzRuBCw3xhjwR7MnudwWhCxy9zpc+uFM5MsKdncdCMU+WZkLHBpeaBO4AAkmhv0G5eq4joy50f6Y5q0zsY5pPcKI8CvANn4iSF7XsJa5psEHUFem7N9IOPfFfVxkBpIeWE3l0IGUgZuxY9X3HTUkl9fUeKMFe25i45nUzPEjQJI3ZXalwugQWE8CCDwXIbZxT5pHOIOu7uGgW5tjbM0hJfG8uc5znUwglxoXo0CqArXmsuTZ+KlNR4aV55Njea/erKe8Fda6nFHGoykr86OdYp9xyr3MV0b3aau5Nu93IHRAzDHiWN56lx8mD5rqIPR9jvbmjjgjGpM8zYzQ3gAEm1ljDQs9uUdw9Y+TbXP38UraZ06ZLkqMjjHF7uwVE3z9Z3wW30elD5BGGNja4i3Brnv8AV/WJJ3E8gqI2jAz2I3PPNxDR8ypYdsSt9aM9UaLQYyWu9bQ+vdgd1LKXWRj4OR9u+ToemvRZ8paIWydWyyJZWOaXOcBnYABVCgb7VxU/Q6ccGnz+YXsfo92NJJhs+IdI676tr3OIDS4nM0OOl1v42ukf0fY7gPIj5ry55pSk3Lk6IqKVHzbJ0anb/h+VKMbOxDdzZB+y76FfQ+J6ItcdzQP54rOxPQYb2ke5RrLpHhWfFj72I/PJ9Ul7I7oO+/8A8/RJPWGlGK2G/wCqgh2DEx+ctDnHiaNDkBuHkrrWdynhhvesyyKPCj7oAH89itx4Slbgw3YrrMLaQylHgQRqARyItYu1/R3hsQ7MM8TzvMZFHva4V5Uup+yEdvmpRCEWKjzgeiBoN/aXn/4gD55j8FI70Tx1WaQn8WYfCvkvRMtf1RgV/VGphpR5HtD0WvZ7Eng9un5m/RYuK6CYplkNa8D8DgT5Giveh/IpI4Jjt7Qf3fmnrYtKPmvFbMlj/SRvb+00j4hV2kjdY7l9LP2REfunw3eRWLtHoBh5tTHGT+zkd5tVLIToPBxi3jjfeEbdocx5Fep7Q9EMZ9jrGfskPHkdfeucx/oqmb+je13Y5pjPxIWiyEuJyoxzSNb8VLFID7JHh9FLjOhuLi3wvI5sHWD/AE2sd8JaaIII4HQjwWiysmi1i2/9wHv/AJ969Wwbw3BYARBh/Q/amPytzQv0cQb1Bs8LFefkLZDYvWjxXrPR3C4baOxzFNmE2FuNuX2i17usi03EEZhruorObt2NFPo70pfh8b1TAGQ5pYWA6lu8M9Y2farzWjtPZuTFZWygYZ0fViLLkFODmOAZv4tN6V4LP2bgIZ3wTsztkdI9ggedeuiF3mIGbNlvh616KfaUn2wtxjGhkjHCHFMNAxNjkzOcO8Ndrx/dUFHnhaTG5p3tNjsI/otnY8oczyPmsmOUOLjz1PebJHvS2XisgrfRI967elnplRjlVo6dtLT2ftaWAERSOYDqQDoTzpc2NrDgAPerMO1Wne6u5t/NepUZc0crtHRY7pdi2sLmzuBbR3N1F661ayJOlOKmNnEThvFonky6b9M3uSOLjIIznUbjGKN/vrNdgIeDna8LIHkCuLqOni3cZRX59DXHkdU0zHnxJe4lxLjzcS4+Z1UmGic/2Wk9wXSbN6L56yQyO7S3K3zcuu2X0IkdWd0cQ5AdY76DzXG1ij4pX+yNdT8kcRs/o892riGjs9Y+e4Lr9hdFoXuADHSuH6pkPkKY3vXXYPobDGQXAyn/ANwnL4NFDztdds+XI0NDGtaNwaA0eAGinvwXhj93v/X+haW+WHsjAlkYzj1yADZs00U0EjTQcBpqr3VhC2cHijBUt6t2WlQBgCjdgwrCSWlDK32MJKykjQgPGo2/zorcHeqbWqzDosToNGEdqtxhZ8UyvRS3ySGWo39ykdGDwoqFsqkZMEgGdFW9MHdimD+5CYxwQIUR7FKHaphGQNVCX+SQFsTtCHruXwVctviUQZ/OiAJxLzTFwO/X3oG0OKK7SAhfgWH7oHaDRWRtLotDP7Ya/wDbYHeR3hb9JNhtPcR5Ntz0Qyauw1O/ULqrsa4/PzXN7PlxeyMQ2QxvYRoWyNpjxyzbjzBG4r30s7kE+EZI0tka17Tva8BzT4FWpsnSeX7V2zhMfBE4SOw88Urps5sHrHnMbyg6ggEHv01WD0u6WRyZxA1okma1uImY0sEuWtzTrqRvIHEcV6RtH0X4CayInxHnE8tH5XW3yCyD6E8Pek8/cer+OVUpIVM8ngeGt14qn9ookjyXtMPoxwkd5onScLe5zvKiAPJRy+jXAn/CI7nPH+5UpCo8bOKP9EQxTuZXrTPRrguLH+EjkbfRxgwf0byO2R3yT1CpnlDcTId3uC1dnYzEt0jdlPMMbn8DlteowdDsNH7MDT3lzviVt4LYpApsbWjsAaPcpcgo8xwvRzGYj9I6UjnK8tHvNleg9E9hSQgZ5b/VaNPEnf30ukwuwK9rVa0OFa3gobFsLCtoblZDkwCVJCCsJw6tyEhCmBYbiFK2dUkg8hUpMDQ60JlUD0lWpgeRMxXap24lZUc3irsU18PJZnSX4sSr8GMCzWMCkZIOSQGq2dWIjayGyqxHPXNAGrnIRCVU2T2NbRiQd6VAaLH2n6sKnFIN4rwUokSAkdhzwKAtI4lJznHdSdja3oAYO8U/XD+ikaewIHsB7ECCbJYRRvHYoarikHoAuAdqic9RtmCCRxOqYEwcj3qs2Eu4BXIcCe5ArB4JurPer8OErt8FYbH2IJ1GWNm597QpI9jN5eR+q0soRByZNlOPZjW7vqrDIa3KQOT5kCoDIkb5Ii5IFAqIrSJUpKVoCiIORhFmStA6ByJ8naiy2iESYUCElMGpJhR4DHPXFWocWfBOkg2LIxvJSxPJ4pJJDLcUtKwMYkkgCePFdisRy34JJIAlzqZkpSSSAla4qQAlOkgA3EjinZJe4BMklQEoiJ3hEMGDxKdJBLJG7LaN6tx4BvJJJBJKzD1yUrW0mSQKiQJ7SSTCh6QgJJIChy3sQ5fBJJAqHyoWxpJIALqz2JCM9iSSYxwwIgnSQAWbsTdYkkgQ+ZJJJUB//9k="/>
          <p:cNvSpPr>
            <a:spLocks noChangeAspect="1" noChangeArrowheads="1"/>
          </p:cNvSpPr>
          <p:nvPr/>
        </p:nvSpPr>
        <p:spPr bwMode="auto">
          <a:xfrm>
            <a:off x="4686300" y="0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eaLnBrk="0" hangingPunct="0"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it-IT" altLang="it-IT" sz="2000"/>
          </a:p>
        </p:txBody>
      </p:sp>
      <p:sp>
        <p:nvSpPr>
          <p:cNvPr id="90118" name="AutoShape 6" descr="data:image/jpeg;base64,/9j/4AAQSkZJRgABAQAAAQABAAD/2wCEAAkGBhQQERQUEhQUFRUUFBUWFRQVFBYUFBQVFBQVFBQUFBQXGyYeFxokGRQUHy8gIycpLCwsFR4xNTAqNSYsLCkBCQoKDgwOFw8PGiwkHCQsKSksLCkpLCwqKSwpLCwsKS0sKSksLCksKSkpLCkpKSwpKikqKSkpLCksKSwsLCwsLP/AABEIALcBEwMBIgACEQEDEQH/xAAcAAABBQEBAQAAAAAAAAAAAAACAAEDBAUGBwj/xABGEAABBAADBAYHBAcHAwUAAAABAAIDEQQSIQUxQVEGE2FxgZEHIjKhscHRFEJSkjNicoLh8PEVFkNTosLSFyOyRGODo/L/xAAaAQADAQEBAQAAAAAAAAAAAAAAAQIDBAUG/8QALREAAgIBAwIEBQQDAAAAAAAAAAECEQMSITEEEzJBUZEUUmGB8CJxseEjodH/2gAMAwEAAhEDEQA/ANsJWmKSyOoTlUdxCtFVpN6BEmzn+oByJHkVatZ+CNOeO4+avAoGGCiBQWntAEgKIFRBycOQMnDlIHKuHog9AFlj9R3q65yzGv1CuuckMlzp8ygDkQckBMHJ8yhDk4cgCYOTudoog5O47kAHaIFQhyMOTAmBRAqEORByAJgVW2hqw9ylDlHitWlAxtnvtg8VazLN2VJbO4/JXrQBJmTWgzJrQBJaa0FprQARKVoLStACpOmtJMDlnJWmcU1oMwrVeVTWoZUAQsNSNPMEfMK+Csud1UeTgfl81ogoAltK0FpWgYdogVHacFAEgKMFVyaIPDd9D8vJSgoAlDldJWfauEpDDBRAqIFECgCUFOCgBTgpAShIu1Qgob1KBkgRAoAUQKYEgKIKMFECgCQFDNuStM86IApbKPtDt+ZWhay8A6pHj+eBWlaBhWlaC0iUAFaVoLTWgA7StBaVoAO0kFpJgcy4prTOKa0GYVoJE9oHlAFaVttI7FZwsuZjT2BVydU+z3aEcnEfMIAu2nQAoggAgiCC1FJjmN1LvifgqjCUvCrJclHllmrQ4eW7B3tNH4g+Io+fJUv7bi5+76qI7TjMgc2QCmlpGnrC7aTyo3+Yrb4XN8r9jPv4/mXubNq2SsvDYtshoPZuJ1PIXvU820mRsLpC4NF24RSlvqi3esGVoNVlPDkj4otfY0jkhLhr3LoKIFc//fbBVf2llfsSf8UJ6e4Ef+pb+ST/AIrOmVa9TpQUQK5U+kTBf54PdHL/AMVLH0/wh/xf/rlH+xFMLR1AUbDv71k4fpZhpPZmZ4nL/wCVK/h8S125wPcb+CQ7LYKIFRtfaIFAEgKIFRgp7QMktIlBae0AZ0RqfvHyP0WnayZjUzT/ADv/AIrUtMYVprTWmtABWmtDaa0DHBT2okSADtOhCSAOYcdE1pE6IbTMwrTOKa0xKAIHnVNhXVI4cwD8k8gUOapGHnY8/wCiANQKLFYtsTS5x0HmTyCkzULK4TpHtwyvpmovKxvMnirxw1PfgmUqD2p0le92VoJJ3NB0A7So5dm4gRulklyAC8oJs8grvR3ZIZ6x9ZxO/eXO4kdg3DzUXTDaIDWxggkm3UQay7ga3an3LSWeT/THZGFKzBineXAZ39utroZtitY1ueYhzhZaG5iFg7AaHTNLiAAbJOgoa/IDxWxtWW5XOsEE0CDY0A00WLkymDjNmiNjXtlD8xoDJR037qI4eaGPak8bcrZH5d+UOLm+LHfVRRMzuF7hZPdyHaU0mKBJry5K458kPC2S4RfKKe0A3EABwDHAktykiMuNZjl3Bxpt9wtYroGRtJk1eHVkHq23X1ga4VR14hdG/BZ43vG9oBr8QLg3571j4gCRtHvB4rrTj1K9J/z/AGZV2/2/grQYlpqomC+Zkd/uXRbC2C3FxklrQ5ri0gMpulEG7B48+C5rACpo2vOQB7LdR9VuYAu010XYdC+kLpcTiASCHl0jdAPvnlXB4XE1VpmkvoW5/RRI2iHsFkDdYFmhxtaknQQwBgL43OrQ9S0EEH8W++1aJ2u5tWXDho4nTduJ5KxFMHbjfedfehb8kNsqYHGYmI1MWyM3A0Q4d0jaI8QVuYbaYdzPYazDuI9V/uPYVSDULow3XdzScfQqOVrk3o5ARYN/zu7CjtY+FxYPrNcOR/EK3B7d9fyCtOCcO7/O+0HiPeOICg6YzTJgUSEIqQaGXtLRzT2/L+C0wVQ2q31b5EfGvmrkBto7h8EwDSKek1IAZMipKkDI0QThiNrExiDUlOGJIA4snRNaG9E1oMw7TWgzJWgBpFVxRoA8iD5FWnKjtSbq4XO0vc0H7xP0GqErdCZB0k2ocvVR7z7ZvcPwrlodnyB2emm2kAZgHMs6n1qFkX5qGSd9kkHv3/BMzaBHGvcu9Yo6dJzuVuzpsLjWxDLlxNEUSW5q4eoY7oVa4vHBwOrXNHDMCPitZm0/FWodtkcTy3nco+FrdMWsr9D4WPeesaXty6tBrjob8At3H7OY5pEbAwi6Asi7435KtBt+uDPyMPvq1dZt9h3sYe4uafiR7lnLpcl7b/f/ALQtSOYGILSQ4aixW7XtTYfCPkccgugSbc1o0Fn1nEC+y9Vu4uLCzOzO66MneW5JW99UD71zmMxzmvyPdnZGS2PQtaWWaNN3HW96vH07v/JaX55ilP5Q8LtGSB4fbczfZaQ2Ro1B1BsE6Ktj9omRxkcGNJ3hkbY29+VgAVyTEwSMpuHjzUdWvlLjWt0ZCNwPBZm29n4iENEkMjK1ssOUncfWGh808uOONpwkEG5coDERWAeO8cj/AAV/oTLGzFAyydUKc1zi0vDbHFrdTrl3LJw2I4WinjIOdu8bxzC0yR70Na5XJPhdHrLjhJK6vaGCOt06R0ZOn6zVfg2aBm9aF7mncZo2tr8XrOBcO5eU7OEZFuDozof0T3XeuhaPip5MdE3eTd7iAD7157VlnpUu0uot0zmloafVbkeTwAZkJN3XFZuC6QNxbnZWOjqqa7Mb38aoblxuH6UxM3Ne7xjb9VqYbpRmyu6uNjdadJK43wvLCxztCEJNEOztxs17GdbG1spG4NcM3a3KaNnuU8OPFlpaWuB1abaQee6xpx+Wi5aTpVKAwRRRzhw1c2CYtFGiB1ujzYPAUQtKHpBjZWgHDPbWlNYxjQL9rWJxsUNBlBVON8DjqTOjxO2WwtzSezwcN18iADlPuPDspO6bwDmfA/RYmG2LjHyEvc5zA72HyFjHNc2yMmRwc3WuBBVrF9AmkXHIWk72u9ZoPIOoGu8Ku1J+R1Rn6kmM6aRPBGV2vYPqnj6cMaAAxxru+q5nHdGZ4dSzM0feZ6w8a1HiFngLNxa5Ls7Y9PBwjPmFA7p07gweI+hC5FPZSodnYN6furWJhPPM6vJN/wBQH/5Uf+r6rkLKVlAWdd/1Af8A5cf+r6pf3/k/AzwB+drkbTICzsf+oEn4WJLj0kDs64FBmXMTdNfwR/md8gFVd0ulO5rB5/VMm0djacFcT/euf9T8v8UDuk8/4h4Nb9ECs7eR9Bcft7HGaTT2WeqztHF1dp91KpPtiVwuSQ5RrQoAnhu38/BY7tsi+HmujAknbM5ydUi06ct3pfbueveqj8VmVcPXY5UYGn1rDvaO/crWI2XVGN0cg49XOz1QBfsvIPuWGHoTIRdcRW4buzklqA158I6NxaXU5poggaHvaUwzj8J7j9VktndzPipm4kq1IkvuxTx90/H4Jvt17/ePqqzcWeakGL5qk/qJoCeQtc2SP1XNIII7NxUzcSCWyRPLHEhrofWpprfG4b2HkTmbu1GqDrGngFE7LY1ruUPFc9VhqpUa7NpSSscS0SMY0Z7aHBo3Ak767VV9TcW14kH6e5VcDhQ/N67W5WOcM2UWW/dFkanss9ikliew0a3DS9160eR7F1Y3GLtRXsZtN+YbIovwDlrr46qRsDALDGacKF+I312qmT2JCUf1/itU8fnFeyJqXqy/FIwfdaO5auDZmo7h7z3Ln2i1MyN7fZJ86Wq0+UUG/qdOMK3g5w8fpSOGJ7DmZI4HmHOHzXNx7QlboSfEK7FtZ43geRHzVLIuB6ZHVRbexTP8RrgPxgEeYAKjl6aTXo9jT+EgOaf2TW794rAO0y4UW6caNfJW8OYyKMQdf4nk+4UFpHDGW9Il5ZR5Z0UHS+Ye3HG7taS342EcuJwuK/SRujefvgD3ubd+IWZgo3Bw0zRmvVd6xZ+yTrl7OC6KDZrSRoK8BXkAifS4mv1oy+MlHhlODoKJNWTWOBofVG70cv8A80flP1Xc7B2PGWmtHe4jt5qXG7JytD2E5TvHI/RfO58EFNqD2+p3Y88pRto88Po7l4PZ/qHyQn0eTfij/Mf+K7uFmuquxwA8PeVhLC15l9482Po+n/U/N/BN/cGfk38wXqP2Rvb5lVxGeZ81jRfcZ5t/cKf8I/M36pL04MPM+aSQ9bPmXKjEfYVM1oHBGG96dlkAYOSOh/RSNiRdV3+SAMbbc5prRx1+SzoMIXA01zq3kAkDyWrtXCF74w02ScviSA0e9ej/ANlQxRtZE0sAiEZc7UuxAljMjDpTXZHA8zaq9iGtzyRhLT2Hcpi5bvSvYrmTT2wt6ubIfVLQQ8Z43Dtq77hzXPtGi6McrVENBhya0g1LKtCR8yWZLKllVIQQenzoMqalaYiXOkZyTrRoVu+ijSCpMRZgeb0NVrvrdrxWnNjJJ39ZK4ucQBeg0AoDQV7lkNNJnbRy8fAaq1NR3YnFs0wy+QQPjWcNq3/EK1BiMy6IZsc9kZ6JIkbGO7u0WjhWu01vvo/Ciq0LLV3CDK4WuiKrcluzteinRw4l7QfUa1tuygF7iTQDb1y6ju969Nn9H2EfGGmMAj7wLr8c1342uX6AzhtObvqq0pw312G9x7V6Hhdpsk3GnDe12jh3grxuqjOGVtt/Q6MU4yjS8jxvpn6OnYNpljt0d0SK9W9167iuNgxDga0Hef4L3npztWJkBic4F0mmW7NEEajxXh+19kiFwLjqdaB4cyvT6LJOUNTOfNpUtLNPBY134/JvzJ+S1sPjwPbe4d7w3/xpcbDhcS4/9uOc1xbHJQvtAoK5htjvY68S5kbAC5wM8AlNAkMDM5cCTQsjS7rSl2y63Etmc/wzZ6Bs3pNHA4Oa4XzAzHzP1XS7O6ZwyDq3F3rg+s4AAOO4aHdfFeY7SfhonNzmVtxx5WNjbn0bRseq3KRRD7JOt5t6vDpQ2SFsUcDGNaczS6jI4/rFrWgDsXFLt9Qk9L389vxmsccsT5PSYmK3E3cuZwHS2FsUf2iWOKRzdQ9wbZaaJF8PqtXD9JMM/wBnEQHumjP+5eNluEnF+R1xVqzbA0UAYhjx7HD1XsPc5p+BS65c1lpB5U6j61MkUeMHBsO9jfIJf2WzjGK7qRtnYD7Q07Cqp6RRBwbbzd0QwkEjhzvwU7m+xP8A2PCfuDzd9VjbawEbHBrQRpZp3M6fBamH28x7wwhzAQdXtDd3areLwMU1W4E8CHDN8de5HAjjG4VjZYDenXxZr3AF4BK3+muy8RFOQHNc5krS4xG9XtaY5JKAyuLWUe0HUrO2vsd7WuY4HXc7gTw14LU2HtuOWK5K+0RmJskTtPtDGSZpMxJFuIOnI32K0yWit07xDese0BzXHDRhzLJY4tlaesBPEmxu79VxQbqe0A/VdV042rE5scEZEhiL2CUbzDnzxMcPxDQH9ntXKz721vGiuDpkMkDFJw1QmUBN9oC3U0S0GGApdSlHI39X4fxUmnaO438fqrT9BURdSl1KnDe0eII+qVdnlR+CpNiog6hA+FWQ4f109yMNtVqFRmYi2jtKrxQ8T5fVXMUzNI1vOh5nVd30P6KMZgJtozVlZYjsB1Bpyl4ad7s3qjlvXLllbLijgzhXAWY6bzLCB50h6gjVm8b27/LmvXsdPI50gaG5P7OZNFQBuTR3rc9APMrzzquuidPG0Axub1wYD1fraNkZfsizTmcCQRodM1JrcZWwWKzAH+fFa73hzRuBCw3xhjwR7MnudwWhCxy9zpc+uFM5MsKdncdCMU+WZkLHBpeaBO4AAkmhv0G5eq4joy50f6Y5q0zsY5pPcKI8CvANn4iSF7XsJa5psEHUFem7N9IOPfFfVxkBpIeWE3l0IGUgZuxY9X3HTUkl9fUeKMFe25i45nUzPEjQJI3ZXalwugQWE8CCDwXIbZxT5pHOIOu7uGgW5tjbM0hJfG8uc5znUwglxoXo0CqArXmsuTZ+KlNR4aV55Njea/erKe8Fda6nFHGoykr86OdYp9xyr3MV0b3aau5Nu93IHRAzDHiWN56lx8mD5rqIPR9jvbmjjgjGpM8zYzQ3gAEm1ljDQs9uUdw9Y+TbXP38UraZ06ZLkqMjjHF7uwVE3z9Z3wW30elD5BGGNja4i3Brnv8AV/WJJ3E8gqI2jAz2I3PPNxDR8ypYdsSt9aM9UaLQYyWu9bQ+vdgd1LKXWRj4OR9u+ToemvRZ8paIWydWyyJZWOaXOcBnYABVCgb7VxU/Q6ccGnz+YXsfo92NJJhs+IdI676tr3OIDS4nM0OOl1v42ukf0fY7gPIj5ry55pSk3Lk6IqKVHzbJ0anb/h+VKMbOxDdzZB+y76FfQ+J6ItcdzQP54rOxPQYb2ke5RrLpHhWfFj72I/PJ9Ul7I7oO+/8A8/RJPWGlGK2G/wCqgh2DEx+ctDnHiaNDkBuHkrrWdynhhvesyyKPCj7oAH89itx4Slbgw3YrrMLaQylHgQRqARyItYu1/R3hsQ7MM8TzvMZFHva4V5Uup+yEdvmpRCEWKjzgeiBoN/aXn/4gD55j8FI70Tx1WaQn8WYfCvkvRMtf1RgV/VGphpR5HtD0WvZ7Eng9un5m/RYuK6CYplkNa8D8DgT5Giveh/IpI4Jjt7Qf3fmnrYtKPmvFbMlj/SRvb+00j4hV2kjdY7l9LP2REfunw3eRWLtHoBh5tTHGT+zkd5tVLIToPBxi3jjfeEbdocx5Fep7Q9EMZ9jrGfskPHkdfeucx/oqmb+je13Y5pjPxIWiyEuJyoxzSNb8VLFID7JHh9FLjOhuLi3wvI5sHWD/AE2sd8JaaIII4HQjwWiysmi1i2/9wHv/AJ969Wwbw3BYARBh/Q/amPytzQv0cQb1Bs8LFefkLZDYvWjxXrPR3C4baOxzFNmE2FuNuX2i17usi03EEZhruorObt2NFPo70pfh8b1TAGQ5pYWA6lu8M9Y2farzWjtPZuTFZWygYZ0fViLLkFODmOAZv4tN6V4LP2bgIZ3wTsztkdI9ggedeuiF3mIGbNlvh616KfaUn2wtxjGhkjHCHFMNAxNjkzOcO8Ndrx/dUFHnhaTG5p3tNjsI/otnY8oczyPmsmOUOLjz1PebJHvS2XisgrfRI967elnplRjlVo6dtLT2ftaWAERSOYDqQDoTzpc2NrDgAPerMO1Wne6u5t/NepUZc0crtHRY7pdi2sLmzuBbR3N1F661ayJOlOKmNnEThvFonky6b9M3uSOLjIIznUbjGKN/vrNdgIeDna8LIHkCuLqOni3cZRX59DXHkdU0zHnxJe4lxLjzcS4+Z1UmGic/2Wk9wXSbN6L56yQyO7S3K3zcuu2X0IkdWd0cQ5AdY76DzXG1ij4pX+yNdT8kcRs/o892riGjs9Y+e4Lr9hdFoXuADHSuH6pkPkKY3vXXYPobDGQXAyn/ANwnL4NFDztdds+XI0NDGtaNwaA0eAGinvwXhj93v/X+haW+WHsjAlkYzj1yADZs00U0EjTQcBpqr3VhC2cHijBUt6t2WlQBgCjdgwrCSWlDK32MJKykjQgPGo2/zorcHeqbWqzDosToNGEdqtxhZ8UyvRS3ySGWo39ykdGDwoqFsqkZMEgGdFW9MHdimD+5CYxwQIUR7FKHaphGQNVCX+SQFsTtCHruXwVctviUQZ/OiAJxLzTFwO/X3oG0OKK7SAhfgWH7oHaDRWRtLotDP7Ya/wDbYHeR3hb9JNhtPcR5Ntz0Qyauw1O/ULqrsa4/PzXN7PlxeyMQ2QxvYRoWyNpjxyzbjzBG4r30s7kE+EZI0tka17Tva8BzT4FWpsnSeX7V2zhMfBE4SOw88Urps5sHrHnMbyg6ggEHv01WD0u6WRyZxA1okma1uImY0sEuWtzTrqRvIHEcV6RtH0X4CayInxHnE8tH5XW3yCyD6E8Pek8/cer+OVUpIVM8ngeGt14qn9ookjyXtMPoxwkd5onScLe5zvKiAPJRy+jXAn/CI7nPH+5UpCo8bOKP9EQxTuZXrTPRrguLH+EjkbfRxgwf0byO2R3yT1CpnlDcTId3uC1dnYzEt0jdlPMMbn8DlteowdDsNH7MDT3lzviVt4LYpApsbWjsAaPcpcgo8xwvRzGYj9I6UjnK8tHvNleg9E9hSQgZ5b/VaNPEnf30ukwuwK9rVa0OFa3gobFsLCtoblZDkwCVJCCsJw6tyEhCmBYbiFK2dUkg8hUpMDQ60JlUD0lWpgeRMxXap24lZUc3irsU18PJZnSX4sSr8GMCzWMCkZIOSQGq2dWIjayGyqxHPXNAGrnIRCVU2T2NbRiQd6VAaLH2n6sKnFIN4rwUokSAkdhzwKAtI4lJznHdSdja3oAYO8U/XD+ikaewIHsB7ECCbJYRRvHYoarikHoAuAdqic9RtmCCRxOqYEwcj3qs2Eu4BXIcCe5ArB4JurPer8OErt8FYbH2IJ1GWNm597QpI9jN5eR+q0soRByZNlOPZjW7vqrDIa3KQOT5kCoDIkb5Ii5IFAqIrSJUpKVoCiIORhFmStA6ByJ8naiy2iESYUCElMGpJhR4DHPXFWocWfBOkg2LIxvJSxPJ4pJJDLcUtKwMYkkgCePFdisRy34JJIAlzqZkpSSSAla4qQAlOkgA3EjinZJe4BMklQEoiJ3hEMGDxKdJBLJG7LaN6tx4BvJJJBJKzD1yUrW0mSQKiQJ7SSTCh6QgJJIChy3sQ5fBJJAqHyoWxpJIALqz2JCM9iSSYxwwIgnSQAWbsTdYkkgQ+ZJJJUB//9k="/>
          <p:cNvSpPr>
            <a:spLocks noChangeAspect="1" noChangeArrowheads="1"/>
          </p:cNvSpPr>
          <p:nvPr/>
        </p:nvSpPr>
        <p:spPr bwMode="auto">
          <a:xfrm>
            <a:off x="4838700" y="152400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eaLnBrk="0" hangingPunct="0"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it-IT" altLang="it-IT" sz="2000"/>
          </a:p>
        </p:txBody>
      </p:sp>
      <p:sp>
        <p:nvSpPr>
          <p:cNvPr id="90119" name="AutoShape 8" descr="data:image/jpeg;base64,/9j/4AAQSkZJRgABAQAAAQABAAD/2wCEAAkGBhQQERQUEhQUFRUUFBUWFRQVFBYUFBQVFBQVFBQUFBQXGyYeFxokGRQUHy8gIycpLCwsFR4xNTAqNSYsLCkBCQoKDgwOFw8PGiwkHCQsKSksLCkpLCwqKSwpLCwsKS0sKSksLCksKSkpLCkpKSwpKikqKSkpLCksKSwsLCwsLP/AABEIALcBEwMBIgACEQEDEQH/xAAcAAABBQEBAQAAAAAAAAAAAAACAAEDBAUGBwj/xABGEAABBAADBAYHBAcHAwUAAAABAAIDEQQSIQUxQVEGE2FxgZEHIjKhscHRFEJSkjNicoLh8PEVFkNTosLSFyOyRGODo/L/xAAaAQADAQEBAQAAAAAAAAAAAAAAAQIDBAUG/8QALREAAgIBAwIEBQQDAAAAAAAAAAECEQMSITEEEzJBUZEUUmGB8CJxseEjodH/2gAMAwEAAhEDEQA/ANsJWmKSyOoTlUdxCtFVpN6BEmzn+oByJHkVatZ+CNOeO4+avAoGGCiBQWntAEgKIFRBycOQMnDlIHKuHog9AFlj9R3q65yzGv1CuuckMlzp8ygDkQckBMHJ8yhDk4cgCYOTudoog5O47kAHaIFQhyMOTAmBRAqEORByAJgVW2hqw9ylDlHitWlAxtnvtg8VazLN2VJbO4/JXrQBJmTWgzJrQBJaa0FprQARKVoLStACpOmtJMDlnJWmcU1oMwrVeVTWoZUAQsNSNPMEfMK+Csud1UeTgfl81ogoAltK0FpWgYdogVHacFAEgKMFVyaIPDd9D8vJSgoAlDldJWfauEpDDBRAqIFECgCUFOCgBTgpAShIu1Qgob1KBkgRAoAUQKYEgKIKMFECgCQFDNuStM86IApbKPtDt+ZWhay8A6pHj+eBWlaBhWlaC0iUAFaVoLTWgA7StBaVoAO0kFpJgcy4prTOKa0GYVoJE9oHlAFaVttI7FZwsuZjT2BVydU+z3aEcnEfMIAu2nQAoggAgiCC1FJjmN1LvifgqjCUvCrJclHllmrQ4eW7B3tNH4g+Io+fJUv7bi5+76qI7TjMgc2QCmlpGnrC7aTyo3+Yrb4XN8r9jPv4/mXubNq2SsvDYtshoPZuJ1PIXvU820mRsLpC4NF24RSlvqi3esGVoNVlPDkj4otfY0jkhLhr3LoKIFc//fbBVf2llfsSf8UJ6e4Ef+pb+ST/AIrOmVa9TpQUQK5U+kTBf54PdHL/AMVLH0/wh/xf/rlH+xFMLR1AUbDv71k4fpZhpPZmZ4nL/wCVK/h8S125wPcb+CQ7LYKIFRtfaIFAEgKIFRgp7QMktIlBae0AZ0RqfvHyP0WnayZjUzT/ADv/AIrUtMYVprTWmtABWmtDaa0DHBT2okSADtOhCSAOYcdE1pE6IbTMwrTOKa0xKAIHnVNhXVI4cwD8k8gUOapGHnY8/wCiANQKLFYtsTS5x0HmTyCkzULK4TpHtwyvpmovKxvMnirxw1PfgmUqD2p0le92VoJJ3NB0A7So5dm4gRulklyAC8oJs8grvR3ZIZ6x9ZxO/eXO4kdg3DzUXTDaIDWxggkm3UQay7ga3an3LSWeT/THZGFKzBineXAZ39utroZtitY1ueYhzhZaG5iFg7AaHTNLiAAbJOgoa/IDxWxtWW5XOsEE0CDY0A00WLkymDjNmiNjXtlD8xoDJR037qI4eaGPak8bcrZH5d+UOLm+LHfVRRMzuF7hZPdyHaU0mKBJry5K458kPC2S4RfKKe0A3EABwDHAktykiMuNZjl3Bxpt9wtYroGRtJk1eHVkHq23X1ga4VR14hdG/BZ43vG9oBr8QLg3571j4gCRtHvB4rrTj1K9J/z/AGZV2/2/grQYlpqomC+Zkd/uXRbC2C3FxklrQ5ri0gMpulEG7B48+C5rACpo2vOQB7LdR9VuYAu010XYdC+kLpcTiASCHl0jdAPvnlXB4XE1VpmkvoW5/RRI2iHsFkDdYFmhxtaknQQwBgL43OrQ9S0EEH8W++1aJ2u5tWXDho4nTduJ5KxFMHbjfedfehb8kNsqYHGYmI1MWyM3A0Q4d0jaI8QVuYbaYdzPYazDuI9V/uPYVSDULow3XdzScfQqOVrk3o5ARYN/zu7CjtY+FxYPrNcOR/EK3B7d9fyCtOCcO7/O+0HiPeOICg6YzTJgUSEIqQaGXtLRzT2/L+C0wVQ2q31b5EfGvmrkBto7h8EwDSKek1IAZMipKkDI0QThiNrExiDUlOGJIA4snRNaG9E1oMw7TWgzJWgBpFVxRoA8iD5FWnKjtSbq4XO0vc0H7xP0GqErdCZB0k2ocvVR7z7ZvcPwrlodnyB2emm2kAZgHMs6n1qFkX5qGSd9kkHv3/BMzaBHGvcu9Yo6dJzuVuzpsLjWxDLlxNEUSW5q4eoY7oVa4vHBwOrXNHDMCPitZm0/FWodtkcTy3nco+FrdMWsr9D4WPeesaXty6tBrjob8At3H7OY5pEbAwi6Asi7435KtBt+uDPyMPvq1dZt9h3sYe4uafiR7lnLpcl7b/f/ALQtSOYGILSQ4aixW7XtTYfCPkccgugSbc1o0Fn1nEC+y9Vu4uLCzOzO66MneW5JW99UD71zmMxzmvyPdnZGS2PQtaWWaNN3HW96vH07v/JaX55ilP5Q8LtGSB4fbczfZaQ2Ro1B1BsE6Ktj9omRxkcGNJ3hkbY29+VgAVyTEwSMpuHjzUdWvlLjWt0ZCNwPBZm29n4iENEkMjK1ssOUncfWGh808uOONpwkEG5coDERWAeO8cj/AAV/oTLGzFAyydUKc1zi0vDbHFrdTrl3LJw2I4WinjIOdu8bxzC0yR70Na5XJPhdHrLjhJK6vaGCOt06R0ZOn6zVfg2aBm9aF7mncZo2tr8XrOBcO5eU7OEZFuDozof0T3XeuhaPip5MdE3eTd7iAD7157VlnpUu0uot0zmloafVbkeTwAZkJN3XFZuC6QNxbnZWOjqqa7Mb38aoblxuH6UxM3Ne7xjb9VqYbpRmyu6uNjdadJK43wvLCxztCEJNEOztxs17GdbG1spG4NcM3a3KaNnuU8OPFlpaWuB1abaQee6xpx+Wi5aTpVKAwRRRzhw1c2CYtFGiB1ujzYPAUQtKHpBjZWgHDPbWlNYxjQL9rWJxsUNBlBVON8DjqTOjxO2WwtzSezwcN18iADlPuPDspO6bwDmfA/RYmG2LjHyEvc5zA72HyFjHNc2yMmRwc3WuBBVrF9AmkXHIWk72u9ZoPIOoGu8Ku1J+R1Rn6kmM6aRPBGV2vYPqnj6cMaAAxxru+q5nHdGZ4dSzM0feZ6w8a1HiFngLNxa5Ls7Y9PBwjPmFA7p07gweI+hC5FPZSodnYN6furWJhPPM6vJN/wBQH/5Uf+r6rkLKVlAWdd/1Af8A5cf+r6pf3/k/AzwB+drkbTICzsf+oEn4WJLj0kDs64FBmXMTdNfwR/md8gFVd0ulO5rB5/VMm0djacFcT/euf9T8v8UDuk8/4h4Nb9ECs7eR9Bcft7HGaTT2WeqztHF1dp91KpPtiVwuSQ5RrQoAnhu38/BY7tsi+HmujAknbM5ydUi06ct3pfbueveqj8VmVcPXY5UYGn1rDvaO/crWI2XVGN0cg49XOz1QBfsvIPuWGHoTIRdcRW4buzklqA158I6NxaXU5poggaHvaUwzj8J7j9VktndzPipm4kq1IkvuxTx90/H4Jvt17/ePqqzcWeakGL5qk/qJoCeQtc2SP1XNIII7NxUzcSCWyRPLHEhrofWpprfG4b2HkTmbu1GqDrGngFE7LY1ruUPFc9VhqpUa7NpSSscS0SMY0Z7aHBo3Ak767VV9TcW14kH6e5VcDhQ/N67W5WOcM2UWW/dFkanss9ikliew0a3DS9160eR7F1Y3GLtRXsZtN+YbIovwDlrr46qRsDALDGacKF+I312qmT2JCUf1/itU8fnFeyJqXqy/FIwfdaO5auDZmo7h7z3Ln2i1MyN7fZJ86Wq0+UUG/qdOMK3g5w8fpSOGJ7DmZI4HmHOHzXNx7QlboSfEK7FtZ43geRHzVLIuB6ZHVRbexTP8RrgPxgEeYAKjl6aTXo9jT+EgOaf2TW794rAO0y4UW6caNfJW8OYyKMQdf4nk+4UFpHDGW9Il5ZR5Z0UHS+Ye3HG7taS342EcuJwuK/SRujefvgD3ubd+IWZgo3Bw0zRmvVd6xZ+yTrl7OC6KDZrSRoK8BXkAifS4mv1oy+MlHhlODoKJNWTWOBofVG70cv8A80flP1Xc7B2PGWmtHe4jt5qXG7JytD2E5TvHI/RfO58EFNqD2+p3Y88pRto88Po7l4PZ/qHyQn0eTfij/Mf+K7uFmuquxwA8PeVhLC15l9482Po+n/U/N/BN/cGfk38wXqP2Rvb5lVxGeZ81jRfcZ5t/cKf8I/M36pL04MPM+aSQ9bPmXKjEfYVM1oHBGG96dlkAYOSOh/RSNiRdV3+SAMbbc5prRx1+SzoMIXA01zq3kAkDyWrtXCF74w02ScviSA0e9ej/ANlQxRtZE0sAiEZc7UuxAljMjDpTXZHA8zaq9iGtzyRhLT2Hcpi5bvSvYrmTT2wt6ubIfVLQQ8Z43Dtq77hzXPtGi6McrVENBhya0g1LKtCR8yWZLKllVIQQenzoMqalaYiXOkZyTrRoVu+ijSCpMRZgeb0NVrvrdrxWnNjJJ39ZK4ucQBeg0AoDQV7lkNNJnbRy8fAaq1NR3YnFs0wy+QQPjWcNq3/EK1BiMy6IZsc9kZ6JIkbGO7u0WjhWu01vvo/Ciq0LLV3CDK4WuiKrcluzteinRw4l7QfUa1tuygF7iTQDb1y6ju969Nn9H2EfGGmMAj7wLr8c1342uX6AzhtObvqq0pw312G9x7V6Hhdpsk3GnDe12jh3grxuqjOGVtt/Q6MU4yjS8jxvpn6OnYNpljt0d0SK9W9167iuNgxDga0Hef4L3npztWJkBic4F0mmW7NEEajxXh+19kiFwLjqdaB4cyvT6LJOUNTOfNpUtLNPBY134/JvzJ+S1sPjwPbe4d7w3/xpcbDhcS4/9uOc1xbHJQvtAoK5htjvY68S5kbAC5wM8AlNAkMDM5cCTQsjS7rSl2y63Etmc/wzZ6Bs3pNHA4Oa4XzAzHzP1XS7O6ZwyDq3F3rg+s4AAOO4aHdfFeY7SfhonNzmVtxx5WNjbn0bRseq3KRRD7JOt5t6vDpQ2SFsUcDGNaczS6jI4/rFrWgDsXFLt9Qk9L389vxmsccsT5PSYmK3E3cuZwHS2FsUf2iWOKRzdQ9wbZaaJF8PqtXD9JMM/wBnEQHumjP+5eNluEnF+R1xVqzbA0UAYhjx7HD1XsPc5p+BS65c1lpB5U6j61MkUeMHBsO9jfIJf2WzjGK7qRtnYD7Q07Cqp6RRBwbbzd0QwkEjhzvwU7m+xP8A2PCfuDzd9VjbawEbHBrQRpZp3M6fBamH28x7wwhzAQdXtDd3areLwMU1W4E8CHDN8de5HAjjG4VjZYDenXxZr3AF4BK3+muy8RFOQHNc5krS4xG9XtaY5JKAyuLWUe0HUrO2vsd7WuY4HXc7gTw14LU2HtuOWK5K+0RmJskTtPtDGSZpMxJFuIOnI32K0yWit07xDese0BzXHDRhzLJY4tlaesBPEmxu79VxQbqe0A/VdV042rE5scEZEhiL2CUbzDnzxMcPxDQH9ntXKz721vGiuDpkMkDFJw1QmUBN9oC3U0S0GGApdSlHI39X4fxUmnaO438fqrT9BURdSl1KnDe0eII+qVdnlR+CpNiog6hA+FWQ4f109yMNtVqFRmYi2jtKrxQ8T5fVXMUzNI1vOh5nVd30P6KMZgJtozVlZYjsB1Bpyl4ad7s3qjlvXLllbLijgzhXAWY6bzLCB50h6gjVm8b27/LmvXsdPI50gaG5P7OZNFQBuTR3rc9APMrzzquuidPG0Axub1wYD1fraNkZfsizTmcCQRodM1JrcZWwWKzAH+fFa73hzRuBCw3xhjwR7MnudwWhCxy9zpc+uFM5MsKdncdCMU+WZkLHBpeaBO4AAkmhv0G5eq4joy50f6Y5q0zsY5pPcKI8CvANn4iSF7XsJa5psEHUFem7N9IOPfFfVxkBpIeWE3l0IGUgZuxY9X3HTUkl9fUeKMFe25i45nUzPEjQJI3ZXalwugQWE8CCDwXIbZxT5pHOIOu7uGgW5tjbM0hJfG8uc5znUwglxoXo0CqArXmsuTZ+KlNR4aV55Njea/erKe8Fda6nFHGoykr86OdYp9xyr3MV0b3aau5Nu93IHRAzDHiWN56lx8mD5rqIPR9jvbmjjgjGpM8zYzQ3gAEm1ljDQs9uUdw9Y+TbXP38UraZ06ZLkqMjjHF7uwVE3z9Z3wW30elD5BGGNja4i3Brnv8AV/WJJ3E8gqI2jAz2I3PPNxDR8ypYdsSt9aM9UaLQYyWu9bQ+vdgd1LKXWRj4OR9u+ToemvRZ8paIWydWyyJZWOaXOcBnYABVCgb7VxU/Q6ccGnz+YXsfo92NJJhs+IdI676tr3OIDS4nM0OOl1v42ukf0fY7gPIj5ry55pSk3Lk6IqKVHzbJ0anb/h+VKMbOxDdzZB+y76FfQ+J6ItcdzQP54rOxPQYb2ke5RrLpHhWfFj72I/PJ9Ul7I7oO+/8A8/RJPWGlGK2G/wCqgh2DEx+ctDnHiaNDkBuHkrrWdynhhvesyyKPCj7oAH89itx4Slbgw3YrrMLaQylHgQRqARyItYu1/R3hsQ7MM8TzvMZFHva4V5Uup+yEdvmpRCEWKjzgeiBoN/aXn/4gD55j8FI70Tx1WaQn8WYfCvkvRMtf1RgV/VGphpR5HtD0WvZ7Eng9un5m/RYuK6CYplkNa8D8DgT5Giveh/IpI4Jjt7Qf3fmnrYtKPmvFbMlj/SRvb+00j4hV2kjdY7l9LP2REfunw3eRWLtHoBh5tTHGT+zkd5tVLIToPBxi3jjfeEbdocx5Fep7Q9EMZ9jrGfskPHkdfeucx/oqmb+je13Y5pjPxIWiyEuJyoxzSNb8VLFID7JHh9FLjOhuLi3wvI5sHWD/AE2sd8JaaIII4HQjwWiysmi1i2/9wHv/AJ969Wwbw3BYARBh/Q/amPytzQv0cQb1Bs8LFefkLZDYvWjxXrPR3C4baOxzFNmE2FuNuX2i17usi03EEZhruorObt2NFPo70pfh8b1TAGQ5pYWA6lu8M9Y2farzWjtPZuTFZWygYZ0fViLLkFODmOAZv4tN6V4LP2bgIZ3wTsztkdI9ggedeuiF3mIGbNlvh616KfaUn2wtxjGhkjHCHFMNAxNjkzOcO8Ndrx/dUFHnhaTG5p3tNjsI/otnY8oczyPmsmOUOLjz1PebJHvS2XisgrfRI967elnplRjlVo6dtLT2ftaWAERSOYDqQDoTzpc2NrDgAPerMO1Wne6u5t/NepUZc0crtHRY7pdi2sLmzuBbR3N1F661ayJOlOKmNnEThvFonky6b9M3uSOLjIIznUbjGKN/vrNdgIeDna8LIHkCuLqOni3cZRX59DXHkdU0zHnxJe4lxLjzcS4+Z1UmGic/2Wk9wXSbN6L56yQyO7S3K3zcuu2X0IkdWd0cQ5AdY76DzXG1ij4pX+yNdT8kcRs/o892riGjs9Y+e4Lr9hdFoXuADHSuH6pkPkKY3vXXYPobDGQXAyn/ANwnL4NFDztdds+XI0NDGtaNwaA0eAGinvwXhj93v/X+haW+WHsjAlkYzj1yADZs00U0EjTQcBpqr3VhC2cHijBUt6t2WlQBgCjdgwrCSWlDK32MJKykjQgPGo2/zorcHeqbWqzDosToNGEdqtxhZ8UyvRS3ySGWo39ykdGDwoqFsqkZMEgGdFW9MHdimD+5CYxwQIUR7FKHaphGQNVCX+SQFsTtCHruXwVctviUQZ/OiAJxLzTFwO/X3oG0OKK7SAhfgWH7oHaDRWRtLotDP7Ya/wDbYHeR3hb9JNhtPcR5Ntz0Qyauw1O/ULqrsa4/PzXN7PlxeyMQ2QxvYRoWyNpjxyzbjzBG4r30s7kE+EZI0tka17Tva8BzT4FWpsnSeX7V2zhMfBE4SOw88Urps5sHrHnMbyg6ggEHv01WD0u6WRyZxA1okma1uImY0sEuWtzTrqRvIHEcV6RtH0X4CayInxHnE8tH5XW3yCyD6E8Pek8/cer+OVUpIVM8ngeGt14qn9ookjyXtMPoxwkd5onScLe5zvKiAPJRy+jXAn/CI7nPH+5UpCo8bOKP9EQxTuZXrTPRrguLH+EjkbfRxgwf0byO2R3yT1CpnlDcTId3uC1dnYzEt0jdlPMMbn8DlteowdDsNH7MDT3lzviVt4LYpApsbWjsAaPcpcgo8xwvRzGYj9I6UjnK8tHvNleg9E9hSQgZ5b/VaNPEnf30ukwuwK9rVa0OFa3gobFsLCtoblZDkwCVJCCsJw6tyEhCmBYbiFK2dUkg8hUpMDQ60JlUD0lWpgeRMxXap24lZUc3irsU18PJZnSX4sSr8GMCzWMCkZIOSQGq2dWIjayGyqxHPXNAGrnIRCVU2T2NbRiQd6VAaLH2n6sKnFIN4rwUokSAkdhzwKAtI4lJznHdSdja3oAYO8U/XD+ikaewIHsB7ECCbJYRRvHYoarikHoAuAdqic9RtmCCRxOqYEwcj3qs2Eu4BXIcCe5ArB4JurPer8OErt8FYbH2IJ1GWNm597QpI9jN5eR+q0soRByZNlOPZjW7vqrDIa3KQOT5kCoDIkb5Ii5IFAqIrSJUpKVoCiIORhFmStA6ByJ8naiy2iESYUCElMGpJhR4DHPXFWocWfBOkg2LIxvJSxPJ4pJJDLcUtKwMYkkgCePFdisRy34JJIAlzqZkpSSSAla4qQAlOkgA3EjinZJe4BMklQEoiJ3hEMGDxKdJBLJG7LaN6tx4BvJJJBJKzD1yUrW0mSQKiQJ7SSTCh6QgJJIChy3sQ5fBJJAqHyoWxpJIALqz2JCM9iSSYxwwIgnSQAWbsTdYkkgQ+ZJJJUB//9k="/>
          <p:cNvSpPr>
            <a:spLocks noChangeAspect="1" noChangeArrowheads="1"/>
          </p:cNvSpPr>
          <p:nvPr/>
        </p:nvSpPr>
        <p:spPr bwMode="auto">
          <a:xfrm>
            <a:off x="4991100" y="304800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eaLnBrk="0" hangingPunct="0"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it-IT" altLang="it-IT" sz="2000"/>
          </a:p>
        </p:txBody>
      </p:sp>
      <p:pic>
        <p:nvPicPr>
          <p:cNvPr id="90120" name="Picture 12" descr="http://www.thedailygreen.com/cm/thedailygreen/images/6g/fiat-500-red-m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5950" y="3644900"/>
            <a:ext cx="3670300" cy="281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/>
              <a:t>Option1</a:t>
            </a:r>
          </a:p>
        </p:txBody>
      </p:sp>
      <p:sp>
        <p:nvSpPr>
          <p:cNvPr id="9113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 altLang="it-IT"/>
          </a:p>
        </p:txBody>
      </p:sp>
      <p:pic>
        <p:nvPicPr>
          <p:cNvPr id="9114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3" y="2205038"/>
            <a:ext cx="8883650" cy="3651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663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/>
              <a:t>Option1</a:t>
            </a:r>
          </a:p>
        </p:txBody>
      </p:sp>
      <p:sp>
        <p:nvSpPr>
          <p:cNvPr id="9216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altLang="it-IT"/>
              <a:t>Pro</a:t>
            </a:r>
          </a:p>
          <a:p>
            <a:pPr lvl="1"/>
            <a:r>
              <a:rPr lang="it-IT" altLang="it-IT"/>
              <a:t>Easy</a:t>
            </a:r>
          </a:p>
          <a:p>
            <a:r>
              <a:rPr lang="it-IT" altLang="it-IT"/>
              <a:t>Con</a:t>
            </a:r>
          </a:p>
          <a:p>
            <a:pPr lvl="1"/>
            <a:r>
              <a:rPr lang="it-IT" altLang="it-IT"/>
              <a:t>What if two (three..) pictures?</a:t>
            </a:r>
          </a:p>
        </p:txBody>
      </p:sp>
      <p:sp>
        <p:nvSpPr>
          <p:cNvPr id="92164" name="AutoShape 2" descr="data:image/jpeg;base64,/9j/4AAQSkZJRgABAQAAAQABAAD/2wCEAAkGBhQSEBUUDxQUFBQUFBQUFRQUFBQUFRQUFBQVFBQVFBQXHCYeFxkkGRQUHy8gIycpLCwsFR4xNTAqNSYsLCkBCQoKDgwOGA8PGiolHCQpKSwsNSwpKikpLy8pKSkpLC8pLCksKSosKSwpMCwsKikpLCksKSwqKSwsNCwsLCksKf/AABEIAMIBAwMBIgACEQEDEQH/xAAcAAABBQEBAQAAAAAAAAAAAAACAAEDBAUGBwj/xABCEAACAQIDAwkFBQYGAgMAAAABAgADEQQSIQUxQQYTIlFhcYGRoQcUMkKxI1JiksFDU3Ki4fAVgpPC0dIkw3Ojsv/EABoBAQADAQEBAAAAAAAAAAAAAAABAgMEBQb/xAA1EQACAgECAwUGBAYDAAAAAAAAAQIRAwQhEjFBBRNRYfAycZGhseEigcHxQ1JTkrLRFTNC/9oADAMBAAIRAxEAPwDsSY14JMEmYGgeaMTALRs0AItGLQCYJaAGWgloBaMWgBFoOaCWg5oAZaNmgZo15ADLRXkeaK8AkvFeRgx80AlvHBkd495AJAYV5EDCDQCXNCBkIMIGQCYGEGkOaEGgEwaEGkIaOGgE+aEDIQY4MAmDQg0hDRwYBPmjhpCGjhpAJr90UizRQSUc0EtGJgmWICzQS0a8G8kBZoOaMTBJgDloxaDeCTACJgkwbxEwByY140aAFeIGDFeQA7xXggyOvikprmqMqDrYhR5mAWI+aczjeX2Fp/CzVD+BdPzNYeUxcV7UD+yoDvdyfRQPrJ4WRZ6CDM7avKahhtKtQZvuL0n/ACjd42nmW0uXeLqgjOKanhTGX+b4vWc69Y8ZZQ8SLPRcX7T2JtQpKB11CSfyrYDzMubK9oJY/b0xl4tTvcdpUk38D5zyznzLmA2oUbs4y/AhZ7xh8SrqGRgytqCDoRJwZ41httVKV+ZqOgJvZWIF+7dNXA8tcYDoedHU6L/+lsfWZSjXU0hCU3UU2/Lc9SBjhpz2D5YU2tzitTNhf5lB46jX0m3h8SrjMjBh1g3mSknyNcumy4f+yLRYBhAyO8e8sYEl4QMANHvIBIDHDSMGODAJLxSMmPAKRMG8RMG8uBExiYxMG8AcmCTFeCTJAiYxMYmNeAK8a8RMG8AK8V4MUAe8V414pACnDcvtp0agSkG6VNyzEC4+EqVHbe3lOm5Q7U5jDsw+M9FP4iN/gAT4Tz7DKqi7EZjvJIv6yG6VnZpNP30t+RQSknCnUbv0kqp1UPMzUQ3+G5/hBb6SwmBqHdSqnupVT/tmbk30+p7ccGKP8RL3KC/QxhTfhRUf5v6xjh6n7tfzTeGyq37iv/o1f+sY7OrcaNf/AEav/WRb/lNVHF/Wf90f9GAcLU/dj8wj08OtwKyFQTbMQCt+onhNpqZHxK6/xI6/UQmohlKkXBFvOUcvFG8MMXvDJb8+Fr89iOhslF3Lfqvr5CanwHLTAJGmbKGJI35QdAOrS/bwlfYbE83m3gi/ep1+k6Hk/T6VNXF1qpVY7xdkZAoJHC2bTtiEHN1fpFtXqMWmxLJGGzS2WyblfOvBIyTz3VU8mHpFQ2jVpNcMVPEMo1HUbi5E7k7GofuaX+mh/ScjjtkU/elpMtqZrAZV6OlRRlAtuGcNNZadrdSPKx9rQy3CeGNU/kr8Dpdj7YWulxoy6MvUeBHWDNG84cYQ7PxiWJNCp0QTvANrqTxtow7jO3AktNbM8TKoXxQ9l/Ly9dKDvHBggR7QZBgxw0ELHCwAwYoOSKAUiIJWTEQSsuCIiCVkxEErAIiIJWTZYJWSCEiMVktoxWARERiJIRGtAAtGtDtERAAtHtCtKu1MZzNF33kCyjrc6KPMiAlZnHDLisSwcBqdLoAHUF9C58wo/wAhmvj0w2BoGrzNPNoqKqqpdzuF7aDQkngAZDyZwORFB1O9j1sdSfOU/abs2o9GiyIz01NUPkBJQuqhXIHDRhft7ZfkieZxx9ouJqVSadcqVGYIqqtGw3jLqW8d/XPdNmtnpU3IsXRHI6iyhiPWeM8hPZpUq1A9VHWh87VEKGooIIp00OtjYXbdbdPdKabtPSV9wXmeWe0P2kmi7UcI4QU2yVKigGoz/MlK+iheLb77rW1xeQfLPENi6P2tWpTq1hRqJWYvbOQAVJJsRmB07pgcouTNUVzSrrUWoKlS1qZcVAxuGW3xX0Nx1z0f2WezhqTpiMVTNPm7mjSb4y7Cxq1B8psdF38dLC8bV5kq7PVKeGEtpSAjU1kG2cXzWGrVP3dKo/5ELfpJSKyZ8+4Gpmdn+81d/M1GH1nU4WlkXCN/l/OpP1AnJ7JTLTN/lpEeJAX/AHTtNoplw1I/cNJvIrf0vMsPtSZ73azrBhj5R+S+5t2nIcrVyVQ44BH8aVQH/wBnpOwUzn+V+HuiHtZPzowH8wSdEuTPD07Syxvle/uez+QXKzAc9hWy6lftE711HmNPGXdh4rncPSf7yC/eBY+okWyK3OYWkTr9mFPeoyH1BlPkZUtSq0v3Naoo/hJuv6yk99wk0nF9P2OgCwgI4EMLMyoFoQWEBJAsAALGkloookolYxWXDTgmnNKIKeWCUl3JGyRQKZSCacu5IxSKBR5uMaZl/JGySaBQ5oweaM0ebjc3FAzjSMXNGaPNRuaigYO1saKFPO4YqDrlFz1zk+VfKHMlA0gbEisQRra5FO4B4gE+InW7f2/hqdN0d1d7W5tbOb8A3Aagb55tjsZUrVGqEKCx3cABoFA4AAAeEpKaijv0mklkdvZF9eWOLItT6A67Kv1uZG+3Ma2+u/8Aq1P0MzRTqHj5QmwpA1JPcZjLKe3i0EV1fyX6Flq+Ib4qpPeWP1MJauIHw1fVh9JQVRx8wbH1lhaP3X9f6zPvDrWjj4y+LNGjyhxyfBXqeFaoPS80cJ7RtoUt9SoR+IJUH8wJnNiqwPxecnFdxvF+3+ojvfIh9nxf/p/mov6o7zBe26uNKlOkx7VdD6MR6S7tL2ntjMNUomilNaqFHq84SFRtHspUXOXMAAb3InnK4xT8Q9LyxSZflt4Wk99XK/X5GX/ERls1H3pNP/Ki7Se1Oqx06IHm4b6KZ1FbayVqLoHRRlyhma3Sy6eF/pOQq1BzbJfUlfLK4+rDzlvYqUUVXqNUWoBlKU7FHFgAzHr04Hh3zTBNJW/XM5e19PkySUIp7cqV9Ir4bcz0PZ9XNSRutVPpK+3aOaieJBVgOsqwYAeItOYo8rGp0lp0lHRULmbUm34Ru85m43blWpfnHNuodFfT9ZpLUQXLc4MPYmpye1UV58/gvsaOzOUyYdHpMtRytRymQAqVJ+8SANbnxh8i9pD3uoHGX3gkgXvZgbqpPWRcd852qpFrgjfbQi9tDbr1go5UhlNipBB6iDcHznM80tl4HtvsrA+8knblfu8fqeyjDwxh5Js2uK1JKg3Oit3XFyPA3HhLgpTr2PkXFp0ykuGhrhpdFKGKUUQUvdopo81FFA50wTJDBM1ooAY0K0a0AGKFaNaADFDtGtIANo0PLKG3drDDUGqNqRoq/ec7h+p7AYZaMXJpIqbf5S08KvS6VQi60xv72Pyr2+Qnn21eU2IxJId8qfu0uq+PFvGUcTiHrO1SqbsxuSf70HC0JFtOSeRs+l0uhhjSb3frkRJRtwki0od4YmLPWhBCCARZY94QlTpSA5kHeBGOEXq/STiKVNVEo1MCflPgY1F3U2y/WaKpeSBLSrZeONsrrhwdWUA+cJcIo1tr9O4SYtBJkF9lyA5kd/fHvHjWkoo3Y0YjqJBG4g2hRXk2UlFSVS5DG/Ek9rEsfMxrREwKVbMxA4SXvuykVGNRij1P2Z40NhWpnfSqH8r9IeufynYgCeFcheW/N7QWggvTrHm2brYXyEdgJt23PZPYhje2d+NPhVnw+vcO/m4O03+/zNdbSQWmKMf2whtDtmlHFxG3pFMX/Ee2KOEjiM014JrzMOOgHGy1laZqc/GOImUcZBOMiyaNb3iN7xMn32N77FijW95je8zJ99je+xYoblNt56FIcyM1RzlWwzWA1ZrcbCw7yJ53tLaFWq3/AJD1Cw4MSMvcu4eU7PajCoHublFU5QNekW19B6TieUFX7ZbXN1AJO85SQCfDL5TPIrVnpaDNGEuFxW/XqQL3wrns85Csec1H0UchOCer1ELN2H0kAhXMq0bRmTZ+/wAjCFQf2DIQ5kiEsQBvJsJWrNFljFWyQYheJEcYlD8wh1MA+VmFmC/EFJuvbYgXGu8QcI3DxkTg48y+n1ePM6g0ycOOERaPaFjl5lylXRhY237xcbpieg5K+FvcjsYPM63P1griwd1/KDiC1ujJKNpEjOBvMgfHr/YlGop+a/jAtBjLI+hcO0BI22h1CQcxHGH7ZYytkiYu51iqVMtKqw3nojxFv1J8IIogQalcBQLbizntyC4HiwUeMvBXJI5tVleLDOa50/nsQcm9j1ExFCsEbm0xFJGf5Q5IOW/X/fET2z3meephalGpRonNlFNLpclS6V6NRquUbjmNTXfa3ATqvep6Tuz4bavXkbPvMXvMx/ejF7yZBFI2feIpj+8x43FIiNSCakEwTJIC5yMakExjAC5yNzkGDAD5yBUqkA2Fz1XtfxkdauqC7G3690ysTtknRBbtOp8twk0LMzlDi6grK9JmpuO77o0I3EaTDxmLd3z1TmbdoLADuE3S1M1FOI1XNrckXuOvuv5TAxWXO2Q3XMwUnUlbnLr3Wmc7R6Oj4GuW6JFrWsTcjy9bSYY2idLVVY6DVHUngDopF93jKNfHBFXMOidL9UdaSOLo3994mStb1sejklGX4VOpV4nVV6lN6FTnAtNkanlqLT06Q1Vwg8JivYC61aL9gZlPk6iV671XUKzXUcL77biesyv7m3Z5xOSl0Glw5ccacuvLn9y0uP7JpbDxK+80idASUN9LM4slz36eMyBhrWO8cbQ2pjw3HumKfC7O7Lj73G4N8zvNpMtHEVCi9EOyqzAgGmdBcHs8804elmL3G7hbuk1XFViuRnd04a307zr6xsJ8QuCO+WzTU40c3ZujyYJtyBck7yfOKtUZzdizMbakkk8BJWpSxsvAs5YgXygnuA3n1A7zONWfRUnK2SYahlHbxlbaG2adLRzdvujU+MPaL1dUoozPxIGiDtO4HvnN4nkxV3ned93Vj9Z1YcHFvLkeT2l2stO+6xK5dfBfc0afKGkx4rf72qnvEtADhOQq4RkNmBBnQ7Hq3p2PDSXy4VFXE4+z+056ifd5avoX4ogI5M5j3RpHgaYbEUVOoZ1uOtQ4dvRDDI0LEhUXex3Ds7T2CVOT+N5zFhlBsqVMo46UqlvHWdGGDuzxO1dTBYniT3dfWzuExjVcQHcAFaT6C9hmqJYdpsG17JeFSUsPh8jNff0UJ7UBZh4Gpl70MtKZ2HyyJc8cPAEIQSFmiitFAJDGMIiCYIBjGEYJgAmQYnFqnxHuA3mWDKG0cAaliDqBax3eckgx8TiC7EnwHUOqQmEy2NjvEEyxAsZs/nqFqYvURy2X76kWIHWR1Tms1jlbQjgdD5TV2ptN6GSomq5srjdcHUa8DpL9LF4bGr9oAzcSOjVXvHHv9ZWUFI6cGoeLZ8jmqlMMuVhcSPD7LUt0XNMncy3IPhN3E8kHGuGqhx9x+i3rofOYmKoVqLfaIV7CDY/31iUSlA6sksWoS33NmnyXxZF6LUKw6m+zbxvYeshx2wMdTQvUwihFGrCohHVwcyLZ/K2pS+HyOo/QyTH8qKuIAFV+iNQosov124nvh5KMoaSUn7W35lXB5vmGW41UG9urxlhjK6Vh1ybPOWW7s+gw1CCgnyNPk/g0rVSlRmUAX6JF9ewxNRy1WXNmyOVv167/AEmYpsbgkHrBI+ks4SoATcyuSuHZbmul7xZm5S/C+SJiZdwuKakLqbW1PaRqPX6CQYfB1H1RGIGuY9FfzNYS7sjGinVFUrm5vWmm7nKxuKYvwAN2J4BD2TFQbaR6GXVY8cJytPhX7fE1cDyVfmhUx1ZcJR32YjnGJ1uQxAUntueyL3bYh6LYuvfdnJKr5mlliXZ74ioalf7aqN99KdIH5VB0QeZPGSYzYdkJempUbyhJIHXawuJ6ajsfATyOUnJ82ZPKv2fGlR5/DVBisNbMWFs6D7xykhl/EN3EATk9krYsO6dtybxzbPxiJe+ExLCm6HVFaporgbgCeiw3EeEw9vbFXC7Qr0QctMdNNCTzb2dFA4kBrf5ZXIm4tHXockceeM3y3+jKwPAak7gIboE1cF2HyLcgfxsN3cNe6EtXggKDib9Nh2t8o7BJqJsLDSYww1uz0tX2q5fhx+vXkcvygxLuFJuFGmUaKN1rDhG5JbQWliUZywW5VimrAOjJdRxIzX8J1uJph1sddYsFs5Awsqg9dhfznUuR4Mm5O2dBgypQZM2UaDNq+8klzxYklj2sZaVZBhOIlwLIAIWGFjgQwIAOWKSWjQBMIJhsIJkkAERjCIjWkAEwTCMYiAY21cFY51Gh+LsPX3TLM6szPxWyVbVeifTylkyDm8dhRUpsh4jf1HeD5zh69FqTkG6sp3g28QZ6RiNmOvC46119N8xdqbMWqLNow3NxHYesdkkgxcDyurU9HtUH4tG/MP1vOhwXLymRZ86dhGdf78Jx+N2Y1M62PaD+m8SrzR6pJB6MuOwdXeMMx7gh9CJL/hOEP7JPCo//ADPPcHSUG9QX6hw8eubRr6XglNrkzqBsHC/uv/saSJsTDD9kPF3/AOROKq4wynUrXkUvAuss/wCZ/FnojYTDL+zor2tmb0NQQU2hh6e5qQP4FS/hlBb1nm5MZ6rAaEiRXgOO/abPV6vKpGo81SQu7ODnIOYmxAVR8R3zPoYNqdSoWHTpBUC7wtRwpI7SMyA9qtMT2b1c20MNnJPSbf1829vWdTjgRXxgO9cU7eGYOP5CJlw/i3OiWWPd8GNUnz8XRr4LBYhMKKtJ0VAbc2y5mJ3mozcSTMatTZ3zV6jORuUdFR3ATV/x/wD8YU13TIzliFXefQdcul4nJSK3KJL4RSN4dcvfnp5ZY9pWu1T1jDU83fdv0ImimyOexmHo/s6WWvW6lSmcwDfxNYd1pzW0to+9YzEYgfDUqZaf/wAdMZFPiADHUt0IESTokdEkqrJAlWWsGnSkSJLeGSxgUX6Ohl9RKNPfL6iQSOBCAiAhAQBWihWigAsIBElYQCJJUAiDaHaNaQSARBIkhEa0AiIgkSUiCRAIGEztpOLWIBPaLzUqDSYeKNzJBiV9kU2NyCD2EynU2AvAsPIzeZIDU5JBzrcn/wAX8v8AWEmxrC2c+X9ZuGnANKLFGC+w/wAf8v8AWV8VsZgLoc3WNx8J0ZpwTSixRxpSMVnV4jZ6v8Q169x85m19gn5G8G/5EmyKKWwtoth61OovxUnVx25Te3jqPGev7dw6sybQw4aph6yLz+QXamVFlq5eIsArDgUB654/V2ZUX5T3jX6Td5KcusRs82UZqZNzSe4F+JU/KfQ9Uq11RKfRnbUdjUanSo1kKnXRrfy8PSaeAwKIcuHXnavD7q/idtwHaT5TEp+0bBVDmOzS1Q78ioQT2lbX8RIdo8tsZWTmsLSTBUjvK25wjsygBT4X7ZG5NIs8qNqLh6b4PDOKmJr64uuPkTjTB4aEi3UTuuAMDD0AoAXcBYRsHs0UxpqTqWO9j1ky4tOSgAqyanTh06UspSkNloxsCnTkqjWGEj5JWzVx2LFDfNBBKOGSaCCWMQgI9o4EcCANaPHtFABIgESUiARJZUC0a0O0a0gkC0a0O0VoBGRGKyS0bLAK9ddJh1V1nRVF0mNiqVjJBSKQTTljLGywCsaUA0pbyRZIBSNGNzMu83G5uAUuYi93l3m4/NwCkMMJLTwl+EtLSmjhcPYXMAr0NlgDp+Usrhaf3ZIReJBIBWr7OFrrKa0dZtASpXo2aCyVsgWlJAsMLHtKHSlQIWSJTjqssUkgiQVGnLaiBTSTASxzsYCEBEBCtJIGyxQrRQCMwTFFLMqgTFFFKkjRoooAo0UUAF5l4zfFFAKpgxRSQKNFFAHjRRQBRxGigE1DfNLgIopAEu6JYooATSHEb4ooZeHMjjxRSh1EqyxSiikozkWVkkUUkwYQjiKKSQPFFFAP/9k="/>
          <p:cNvSpPr>
            <a:spLocks noChangeAspect="1" noChangeArrowheads="1"/>
          </p:cNvSpPr>
          <p:nvPr/>
        </p:nvSpPr>
        <p:spPr bwMode="auto">
          <a:xfrm>
            <a:off x="4533900" y="-152400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eaLnBrk="0" hangingPunct="0"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it-IT" altLang="it-IT" sz="2000"/>
          </a:p>
        </p:txBody>
      </p:sp>
      <p:sp>
        <p:nvSpPr>
          <p:cNvPr id="92165" name="AutoShape 4" descr="data:image/jpeg;base64,/9j/4AAQSkZJRgABAQAAAQABAAD/2wCEAAkGBhQSEBUUDxQUFBQUFBQUFRQUFBQUFRQUFBQVFBQVFBQXHCYeFxkkGRQUHy8gIycpLCwsFR4xNTAqNSYsLCkBCQoKDgwOGA8PGiolHCQpKSwsNSwpKikpLy8pKSkpLC8pLCksKSosKSwpMCwsKikpLCksKSwqKSwsNCwsLCksKf/AABEIAMIBAwMBIgACEQEDEQH/xAAcAAABBQEBAQAAAAAAAAAAAAACAAEDBAUGBwj/xABCEAACAQIDAwkFBQYGAgMAAAABAgADEQQSIQUxQQYTIlFhcYGRoQcUMkKxI1JiksFDU3Ki4fAVgpPC0dIkw3Ojsv/EABoBAQADAQEBAAAAAAAAAAAAAAABAgMEBQb/xAA1EQACAgECAwUGBAYDAAAAAAAAAQIRAwQhEjFBBRNRYfAycZGhseEigcHxQ1JTkrLRFTNC/9oADAMBAAIRAxEAPwDsSY14JMEmYGgeaMTALRs0AItGLQCYJaAGWgloBaMWgBFoOaCWg5oAZaNmgZo15ADLRXkeaK8AkvFeRgx80AlvHBkd495AJAYV5EDCDQCXNCBkIMIGQCYGEGkOaEGgEwaEGkIaOGgE+aEDIQY4MAmDQg0hDRwYBPmjhpCGjhpAJr90UizRQSUc0EtGJgmWICzQS0a8G8kBZoOaMTBJgDloxaDeCTACJgkwbxEwByY140aAFeIGDFeQA7xXggyOvikprmqMqDrYhR5mAWI+aczjeX2Fp/CzVD+BdPzNYeUxcV7UD+yoDvdyfRQPrJ4WRZ6CDM7avKahhtKtQZvuL0n/ACjd42nmW0uXeLqgjOKanhTGX+b4vWc69Y8ZZQ8SLPRcX7T2JtQpKB11CSfyrYDzMubK9oJY/b0xl4tTvcdpUk38D5zyznzLmA2oUbs4y/AhZ7xh8SrqGRgytqCDoRJwZ41httVKV+ZqOgJvZWIF+7dNXA8tcYDoedHU6L/+lsfWZSjXU0hCU3UU2/Lc9SBjhpz2D5YU2tzitTNhf5lB46jX0m3h8SrjMjBh1g3mSknyNcumy4f+yLRYBhAyO8e8sYEl4QMANHvIBIDHDSMGODAJLxSMmPAKRMG8RMG8uBExiYxMG8AcmCTFeCTJAiYxMYmNeAK8a8RMG8AK8V4MUAe8V414pACnDcvtp0agSkG6VNyzEC4+EqVHbe3lOm5Q7U5jDsw+M9FP4iN/gAT4Tz7DKqi7EZjvJIv6yG6VnZpNP30t+RQSknCnUbv0kqp1UPMzUQ3+G5/hBb6SwmBqHdSqnupVT/tmbk30+p7ccGKP8RL3KC/QxhTfhRUf5v6xjh6n7tfzTeGyq37iv/o1f+sY7OrcaNf/AEav/WRb/lNVHF/Wf90f9GAcLU/dj8wj08OtwKyFQTbMQCt+onhNpqZHxK6/xI6/UQmohlKkXBFvOUcvFG8MMXvDJb8+Fr89iOhslF3Lfqvr5CanwHLTAJGmbKGJI35QdAOrS/bwlfYbE83m3gi/ep1+k6Hk/T6VNXF1qpVY7xdkZAoJHC2bTtiEHN1fpFtXqMWmxLJGGzS2WyblfOvBIyTz3VU8mHpFQ2jVpNcMVPEMo1HUbi5E7k7GofuaX+mh/ScjjtkU/elpMtqZrAZV6OlRRlAtuGcNNZadrdSPKx9rQy3CeGNU/kr8Dpdj7YWulxoy6MvUeBHWDNG84cYQ7PxiWJNCp0QTvANrqTxtow7jO3AktNbM8TKoXxQ9l/Ly9dKDvHBggR7QZBgxw0ELHCwAwYoOSKAUiIJWTEQSsuCIiCVkxEErAIiIJWTZYJWSCEiMVktoxWARERiJIRGtAAtGtDtERAAtHtCtKu1MZzNF33kCyjrc6KPMiAlZnHDLisSwcBqdLoAHUF9C58wo/wAhmvj0w2BoGrzNPNoqKqqpdzuF7aDQkngAZDyZwORFB1O9j1sdSfOU/abs2o9GiyIz01NUPkBJQuqhXIHDRhft7ZfkieZxx9ouJqVSadcqVGYIqqtGw3jLqW8d/XPdNmtnpU3IsXRHI6iyhiPWeM8hPZpUq1A9VHWh87VEKGooIIp00OtjYXbdbdPdKabtPSV9wXmeWe0P2kmi7UcI4QU2yVKigGoz/MlK+iheLb77rW1xeQfLPENi6P2tWpTq1hRqJWYvbOQAVJJsRmB07pgcouTNUVzSrrUWoKlS1qZcVAxuGW3xX0Nx1z0f2WezhqTpiMVTNPm7mjSb4y7Cxq1B8psdF38dLC8bV5kq7PVKeGEtpSAjU1kG2cXzWGrVP3dKo/5ELfpJSKyZ8+4Gpmdn+81d/M1GH1nU4WlkXCN/l/OpP1AnJ7JTLTN/lpEeJAX/AHTtNoplw1I/cNJvIrf0vMsPtSZ73azrBhj5R+S+5t2nIcrVyVQ44BH8aVQH/wBnpOwUzn+V+HuiHtZPzowH8wSdEuTPD07Syxvle/uez+QXKzAc9hWy6lftE711HmNPGXdh4rncPSf7yC/eBY+okWyK3OYWkTr9mFPeoyH1BlPkZUtSq0v3Naoo/hJuv6yk99wk0nF9P2OgCwgI4EMLMyoFoQWEBJAsAALGkloookolYxWXDTgmnNKIKeWCUl3JGyRQKZSCacu5IxSKBR5uMaZl/JGySaBQ5oweaM0ebjc3FAzjSMXNGaPNRuaigYO1saKFPO4YqDrlFz1zk+VfKHMlA0gbEisQRra5FO4B4gE+InW7f2/hqdN0d1d7W5tbOb8A3Aagb55tjsZUrVGqEKCx3cABoFA4AAAeEpKaijv0mklkdvZF9eWOLItT6A67Kv1uZG+3Ma2+u/8Aq1P0MzRTqHj5QmwpA1JPcZjLKe3i0EV1fyX6Flq+Ib4qpPeWP1MJauIHw1fVh9JQVRx8wbH1lhaP3X9f6zPvDrWjj4y+LNGjyhxyfBXqeFaoPS80cJ7RtoUt9SoR+IJUH8wJnNiqwPxecnFdxvF+3+ojvfIh9nxf/p/mov6o7zBe26uNKlOkx7VdD6MR6S7tL2ntjMNUomilNaqFHq84SFRtHspUXOXMAAb3InnK4xT8Q9LyxSZflt4Wk99XK/X5GX/ERls1H3pNP/Ki7Se1Oqx06IHm4b6KZ1FbayVqLoHRRlyhma3Sy6eF/pOQq1BzbJfUlfLK4+rDzlvYqUUVXqNUWoBlKU7FHFgAzHr04Hh3zTBNJW/XM5e19PkySUIp7cqV9Ir4bcz0PZ9XNSRutVPpK+3aOaieJBVgOsqwYAeItOYo8rGp0lp0lHRULmbUm34Ru85m43blWpfnHNuodFfT9ZpLUQXLc4MPYmpye1UV58/gvsaOzOUyYdHpMtRytRymQAqVJ+8SANbnxh8i9pD3uoHGX3gkgXvZgbqpPWRcd852qpFrgjfbQi9tDbr1go5UhlNipBB6iDcHznM80tl4HtvsrA+8knblfu8fqeyjDwxh5Js2uK1JKg3Oit3XFyPA3HhLgpTr2PkXFp0ykuGhrhpdFKGKUUQUvdopo81FFA50wTJDBM1ooAY0K0a0AGKFaNaADFDtGtIANo0PLKG3drDDUGqNqRoq/ec7h+p7AYZaMXJpIqbf5S08KvS6VQi60xv72Pyr2+Qnn21eU2IxJId8qfu0uq+PFvGUcTiHrO1SqbsxuSf70HC0JFtOSeRs+l0uhhjSb3frkRJRtwki0od4YmLPWhBCCARZY94QlTpSA5kHeBGOEXq/STiKVNVEo1MCflPgY1F3U2y/WaKpeSBLSrZeONsrrhwdWUA+cJcIo1tr9O4SYtBJkF9lyA5kd/fHvHjWkoo3Y0YjqJBG4g2hRXk2UlFSVS5DG/Ek9rEsfMxrREwKVbMxA4SXvuykVGNRij1P2Z40NhWpnfSqH8r9IeufynYgCeFcheW/N7QWggvTrHm2brYXyEdgJt23PZPYhje2d+NPhVnw+vcO/m4O03+/zNdbSQWmKMf2whtDtmlHFxG3pFMX/Ee2KOEjiM014JrzMOOgHGy1laZqc/GOImUcZBOMiyaNb3iN7xMn32N77FijW95je8zJ99je+xYoblNt56FIcyM1RzlWwzWA1ZrcbCw7yJ53tLaFWq3/AJD1Cw4MSMvcu4eU7PajCoHublFU5QNekW19B6TieUFX7ZbXN1AJO85SQCfDL5TPIrVnpaDNGEuFxW/XqQL3wrns85Csec1H0UchOCer1ELN2H0kAhXMq0bRmTZ+/wAjCFQf2DIQ5kiEsQBvJsJWrNFljFWyQYheJEcYlD8wh1MA+VmFmC/EFJuvbYgXGu8QcI3DxkTg48y+n1ePM6g0ycOOERaPaFjl5lylXRhY237xcbpieg5K+FvcjsYPM63P1griwd1/KDiC1ujJKNpEjOBvMgfHr/YlGop+a/jAtBjLI+hcO0BI22h1CQcxHGH7ZYytkiYu51iqVMtKqw3nojxFv1J8IIogQalcBQLbizntyC4HiwUeMvBXJI5tVleLDOa50/nsQcm9j1ExFCsEbm0xFJGf5Q5IOW/X/fET2z3meephalGpRonNlFNLpclS6V6NRquUbjmNTXfa3ATqvep6Tuz4bavXkbPvMXvMx/ejF7yZBFI2feIpj+8x43FIiNSCakEwTJIC5yMakExjAC5yNzkGDAD5yBUqkA2Fz1XtfxkdauqC7G3690ysTtknRBbtOp8twk0LMzlDi6grK9JmpuO77o0I3EaTDxmLd3z1TmbdoLADuE3S1M1FOI1XNrckXuOvuv5TAxWXO2Q3XMwUnUlbnLr3Wmc7R6Oj4GuW6JFrWsTcjy9bSYY2idLVVY6DVHUngDopF93jKNfHBFXMOidL9UdaSOLo3994mStb1sejklGX4VOpV4nVV6lN6FTnAtNkanlqLT06Q1Vwg8JivYC61aL9gZlPk6iV671XUKzXUcL77biesyv7m3Z5xOSl0Glw5ccacuvLn9y0uP7JpbDxK+80idASUN9LM4slz36eMyBhrWO8cbQ2pjw3HumKfC7O7Lj73G4N8zvNpMtHEVCi9EOyqzAgGmdBcHs8804elmL3G7hbuk1XFViuRnd04a307zr6xsJ8QuCO+WzTU40c3ZujyYJtyBck7yfOKtUZzdizMbakkk8BJWpSxsvAs5YgXygnuA3n1A7zONWfRUnK2SYahlHbxlbaG2adLRzdvujU+MPaL1dUoozPxIGiDtO4HvnN4nkxV3ned93Vj9Z1YcHFvLkeT2l2stO+6xK5dfBfc0afKGkx4rf72qnvEtADhOQq4RkNmBBnQ7Hq3p2PDSXy4VFXE4+z+056ifd5avoX4ogI5M5j3RpHgaYbEUVOoZ1uOtQ4dvRDDI0LEhUXex3Ds7T2CVOT+N5zFhlBsqVMo46UqlvHWdGGDuzxO1dTBYniT3dfWzuExjVcQHcAFaT6C9hmqJYdpsG17JeFSUsPh8jNff0UJ7UBZh4Gpl70MtKZ2HyyJc8cPAEIQSFmiitFAJDGMIiCYIBjGEYJgAmQYnFqnxHuA3mWDKG0cAaliDqBax3eckgx8TiC7EnwHUOqQmEy2NjvEEyxAsZs/nqFqYvURy2X76kWIHWR1Tms1jlbQjgdD5TV2ptN6GSomq5srjdcHUa8DpL9LF4bGr9oAzcSOjVXvHHv9ZWUFI6cGoeLZ8jmqlMMuVhcSPD7LUt0XNMncy3IPhN3E8kHGuGqhx9x+i3rofOYmKoVqLfaIV7CDY/31iUSlA6sksWoS33NmnyXxZF6LUKw6m+zbxvYeshx2wMdTQvUwihFGrCohHVwcyLZ/K2pS+HyOo/QyTH8qKuIAFV+iNQosov124nvh5KMoaSUn7W35lXB5vmGW41UG9urxlhjK6Vh1ybPOWW7s+gw1CCgnyNPk/g0rVSlRmUAX6JF9ewxNRy1WXNmyOVv167/AEmYpsbgkHrBI+ks4SoATcyuSuHZbmul7xZm5S/C+SJiZdwuKakLqbW1PaRqPX6CQYfB1H1RGIGuY9FfzNYS7sjGinVFUrm5vWmm7nKxuKYvwAN2J4BD2TFQbaR6GXVY8cJytPhX7fE1cDyVfmhUx1ZcJR32YjnGJ1uQxAUntueyL3bYh6LYuvfdnJKr5mlliXZ74ioalf7aqN99KdIH5VB0QeZPGSYzYdkJempUbyhJIHXawuJ6ajsfATyOUnJ82ZPKv2fGlR5/DVBisNbMWFs6D7xykhl/EN3EATk9krYsO6dtybxzbPxiJe+ExLCm6HVFaporgbgCeiw3EeEw9vbFXC7Qr0QctMdNNCTzb2dFA4kBrf5ZXIm4tHXockceeM3y3+jKwPAak7gIboE1cF2HyLcgfxsN3cNe6EtXggKDib9Nh2t8o7BJqJsLDSYww1uz0tX2q5fhx+vXkcvygxLuFJuFGmUaKN1rDhG5JbQWliUZywW5VimrAOjJdRxIzX8J1uJph1sddYsFs5Awsqg9dhfznUuR4Mm5O2dBgypQZM2UaDNq+8klzxYklj2sZaVZBhOIlwLIAIWGFjgQwIAOWKSWjQBMIJhsIJkkAERjCIjWkAEwTCMYiAY21cFY51Gh+LsPX3TLM6szPxWyVbVeifTylkyDm8dhRUpsh4jf1HeD5zh69FqTkG6sp3g28QZ6RiNmOvC46119N8xdqbMWqLNow3NxHYesdkkgxcDyurU9HtUH4tG/MP1vOhwXLymRZ86dhGdf78Jx+N2Y1M62PaD+m8SrzR6pJB6MuOwdXeMMx7gh9CJL/hOEP7JPCo//ADPPcHSUG9QX6hw8eubRr6XglNrkzqBsHC/uv/saSJsTDD9kPF3/AOROKq4wynUrXkUvAuss/wCZ/FnojYTDL+zor2tmb0NQQU2hh6e5qQP4FS/hlBb1nm5MZ6rAaEiRXgOO/abPV6vKpGo81SQu7ODnIOYmxAVR8R3zPoYNqdSoWHTpBUC7wtRwpI7SMyA9qtMT2b1c20MNnJPSbf1829vWdTjgRXxgO9cU7eGYOP5CJlw/i3OiWWPd8GNUnz8XRr4LBYhMKKtJ0VAbc2y5mJ3mozcSTMatTZ3zV6jORuUdFR3ATV/x/wD8YU13TIzliFXefQdcul4nJSK3KJL4RSN4dcvfnp5ZY9pWu1T1jDU83fdv0ImimyOexmHo/s6WWvW6lSmcwDfxNYd1pzW0to+9YzEYgfDUqZaf/wAdMZFPiADHUt0IESTokdEkqrJAlWWsGnSkSJLeGSxgUX6Ohl9RKNPfL6iQSOBCAiAhAQBWihWigAsIBElYQCJJUAiDaHaNaQSARBIkhEa0AiIgkSUiCRAIGEztpOLWIBPaLzUqDSYeKNzJBiV9kU2NyCD2EynU2AvAsPIzeZIDU5JBzrcn/wAX8v8AWEmxrC2c+X9ZuGnANKLFGC+w/wAf8v8AWV8VsZgLoc3WNx8J0ZpwTSixRxpSMVnV4jZ6v8Q169x85m19gn5G8G/5EmyKKWwtoth61OovxUnVx25Te3jqPGev7dw6sybQw4aph6yLz+QXamVFlq5eIsArDgUB654/V2ZUX5T3jX6Td5KcusRs82UZqZNzSe4F+JU/KfQ9Uq11RKfRnbUdjUanSo1kKnXRrfy8PSaeAwKIcuHXnavD7q/idtwHaT5TEp+0bBVDmOzS1Q78ioQT2lbX8RIdo8tsZWTmsLSTBUjvK25wjsygBT4X7ZG5NIs8qNqLh6b4PDOKmJr64uuPkTjTB4aEi3UTuuAMDD0AoAXcBYRsHs0UxpqTqWO9j1ky4tOSgAqyanTh06UspSkNloxsCnTkqjWGEj5JWzVx2LFDfNBBKOGSaCCWMQgI9o4EcCANaPHtFABIgESUiARJZUC0a0O0a0gkC0a0O0VoBGRGKyS0bLAK9ddJh1V1nRVF0mNiqVjJBSKQTTljLGywCsaUA0pbyRZIBSNGNzMu83G5uAUuYi93l3m4/NwCkMMJLTwl+EtLSmjhcPYXMAr0NlgDp+Usrhaf3ZIReJBIBWr7OFrrKa0dZtASpXo2aCyVsgWlJAsMLHtKHSlQIWSJTjqssUkgiQVGnLaiBTSTASxzsYCEBEBCtJIGyxQrRQCMwTFFLMqgTFFFKkjRoooAo0UUAF5l4zfFFAKpgxRSQKNFFAHjRRQBRxGigE1DfNLgIopAEu6JYooATSHEb4ooZeHMjjxRSh1EqyxSiikozkWVkkUUkwYQjiKKSQPFFFAP/9k="/>
          <p:cNvSpPr>
            <a:spLocks noChangeAspect="1" noChangeArrowheads="1"/>
          </p:cNvSpPr>
          <p:nvPr/>
        </p:nvSpPr>
        <p:spPr bwMode="auto">
          <a:xfrm>
            <a:off x="4686300" y="0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eaLnBrk="0" hangingPunct="0"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it-IT" altLang="it-IT" sz="2000"/>
          </a:p>
        </p:txBody>
      </p:sp>
      <p:pic>
        <p:nvPicPr>
          <p:cNvPr id="92166" name="Picture 6" descr="http://t0.gstatic.com/images?q=tbn:ANd9GcSOz7btXzG4Mut7gEtFh1_YUabiJjV69NCVczPn2FkHvk6VTvMyJ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3850" y="4076700"/>
            <a:ext cx="2930525" cy="2195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67" name="Picture 12" descr="http://www.thedailygreen.com/cm/thedailygreen/images/6g/fiat-500-red-md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1663" y="3949700"/>
            <a:ext cx="3119437" cy="2390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 altLang="it-IT"/>
          </a:p>
        </p:txBody>
      </p:sp>
      <p:sp>
        <p:nvSpPr>
          <p:cNvPr id="9318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 altLang="it-IT"/>
          </a:p>
        </p:txBody>
      </p:sp>
      <p:pic>
        <p:nvPicPr>
          <p:cNvPr id="9318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2217738"/>
            <a:ext cx="8445500" cy="3644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663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Footer Placeholder 3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 algn="l" eaLnBrk="0" hangingPunct="0"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Font typeface="Lucida Sans Unicode" panose="020B0602030504020204" pitchFamily="34" charset="0"/>
              <a:buNone/>
            </a:pPr>
            <a:r>
              <a:rPr lang="en-GB" altLang="it-IT" sz="1200">
                <a:solidFill>
                  <a:srgbClr val="000000"/>
                </a:solidFill>
                <a:cs typeface="Lucida Sans Unicode" panose="020B0602030504020204" pitchFamily="34" charset="0"/>
              </a:rPr>
              <a:t>Marco Torchiano</a:t>
            </a:r>
          </a:p>
        </p:txBody>
      </p:sp>
      <p:sp>
        <p:nvSpPr>
          <p:cNvPr id="94211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algn="l" eaLnBrk="0" hangingPunct="0"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8CB1E11A-8A42-4D63-8A32-8389C583B35D}" type="slidenum">
              <a:rPr lang="en-GB" altLang="it-IT" sz="1200">
                <a:solidFill>
                  <a:srgbClr val="000000"/>
                </a:solidFill>
                <a:cs typeface="Lucida Sans Unicode" panose="020B0602030504020204" pitchFamily="34" charset="0"/>
              </a:rPr>
              <a:pPr algn="r" eaLnBrk="1" hangingPunct="1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89</a:t>
            </a:fld>
            <a:endParaRPr lang="en-GB" altLang="it-IT" sz="1200">
              <a:solidFill>
                <a:srgbClr val="000000"/>
              </a:solidFill>
              <a:cs typeface="Lucida Sans Unicode" panose="020B0602030504020204" pitchFamily="34" charset="0"/>
            </a:endParaRPr>
          </a:p>
        </p:txBody>
      </p:sp>
      <p:sp>
        <p:nvSpPr>
          <p:cNvPr id="94212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228600" y="225425"/>
            <a:ext cx="8610600" cy="768350"/>
          </a:xfrm>
        </p:spPr>
        <p:txBody>
          <a:bodyPr>
            <a:spAutoFit/>
          </a:bodyPr>
          <a:lstStyle/>
          <a:p>
            <a:pPr eaLnBrk="1" hangingPunct="1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it-IT"/>
              <a:t>Another case</a:t>
            </a: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571500" y="1122363"/>
            <a:ext cx="7993063" cy="5094287"/>
            <a:chOff x="360" y="707"/>
            <a:chExt cx="5035" cy="3209"/>
          </a:xfrm>
        </p:grpSpPr>
        <p:sp>
          <p:nvSpPr>
            <p:cNvPr id="94216" name="Rectangle 4"/>
            <p:cNvSpPr>
              <a:spLocks noChangeArrowheads="1"/>
            </p:cNvSpPr>
            <p:nvPr/>
          </p:nvSpPr>
          <p:spPr bwMode="auto">
            <a:xfrm>
              <a:off x="360" y="707"/>
              <a:ext cx="5035" cy="320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spcAft>
                  <a:spcPct val="5000"/>
                </a:spcAft>
                <a:buClr>
                  <a:srgbClr val="000000"/>
                </a:buClr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rgbClr val="000000"/>
                </a:buClr>
                <a:buFont typeface="Wingdings" panose="05000000000000000000" pitchFamily="2" charset="2"/>
                <a:buChar char="w"/>
                <a:defRPr sz="28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rgbClr val="000000"/>
                </a:buClr>
                <a:buChar char="–"/>
                <a:defRPr sz="24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Clr>
                  <a:srgbClr val="000000"/>
                </a:buClr>
                <a:buChar char="–"/>
                <a:defRPr sz="20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Clr>
                  <a:srgbClr val="000000"/>
                </a:buClr>
                <a:buChar char="–"/>
                <a:defRPr sz="20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–"/>
                <a:defRPr sz="20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–"/>
                <a:defRPr sz="20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–"/>
                <a:defRPr sz="20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–"/>
                <a:defRPr sz="20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endParaRPr lang="en-US" altLang="it-IT" sz="2000"/>
            </a:p>
          </p:txBody>
        </p:sp>
        <p:pic>
          <p:nvPicPr>
            <p:cNvPr id="94217" name="Picture 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6" y="710"/>
              <a:ext cx="4750" cy="313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 useBgFill="1">
        <p:nvSpPr>
          <p:cNvPr id="94214" name="Rectangle 2"/>
          <p:cNvSpPr>
            <a:spLocks noChangeArrowheads="1"/>
          </p:cNvSpPr>
          <p:nvPr/>
        </p:nvSpPr>
        <p:spPr bwMode="auto">
          <a:xfrm>
            <a:off x="5364163" y="5229225"/>
            <a:ext cx="792162" cy="431800"/>
          </a:xfrm>
          <a:prstGeom prst="rect">
            <a:avLst/>
          </a:prstGeom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altLang="it-IT" sz="2000"/>
          </a:p>
        </p:txBody>
      </p:sp>
      <p:sp useBgFill="1">
        <p:nvSpPr>
          <p:cNvPr id="94215" name="Rectangle 8"/>
          <p:cNvSpPr>
            <a:spLocks noChangeArrowheads="1"/>
          </p:cNvSpPr>
          <p:nvPr/>
        </p:nvSpPr>
        <p:spPr bwMode="auto">
          <a:xfrm>
            <a:off x="3690938" y="1122363"/>
            <a:ext cx="1025525" cy="431800"/>
          </a:xfrm>
          <a:prstGeom prst="rect">
            <a:avLst/>
          </a:prstGeom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altLang="it-IT" sz="200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it-IT"/>
              <a:t>Requirements to design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it-IT" sz="2800" dirty="0"/>
              <a:t>Given one set of requirements</a:t>
            </a:r>
          </a:p>
          <a:p>
            <a:pPr eaLnBrk="1" hangingPunct="1">
              <a:lnSpc>
                <a:spcPct val="80000"/>
              </a:lnSpc>
            </a:pPr>
            <a:r>
              <a:rPr lang="en-US" altLang="it-IT" sz="2800" dirty="0"/>
              <a:t>In general many different designs are possible (</a:t>
            </a:r>
            <a:r>
              <a:rPr lang="en-US" altLang="it-IT" sz="2800" i="1" dirty="0"/>
              <a:t>design choices</a:t>
            </a:r>
            <a:r>
              <a:rPr lang="en-US" altLang="it-IT" sz="2800" dirty="0"/>
              <a:t>)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it-IT" sz="2400" dirty="0" err="1"/>
              <a:t>Cfr</a:t>
            </a:r>
            <a:r>
              <a:rPr lang="en-US" altLang="it-IT" sz="2400" dirty="0"/>
              <a:t>. Requirement: mid sized car in price range 10 to 20k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it-IT" sz="2400" dirty="0"/>
              <a:t>Designs: hundreds of models on the market, </a:t>
            </a:r>
          </a:p>
          <a:p>
            <a:pPr lvl="2" eaLnBrk="1" hangingPunct="1">
              <a:lnSpc>
                <a:spcPct val="80000"/>
              </a:lnSpc>
            </a:pPr>
            <a:r>
              <a:rPr lang="en-US" altLang="it-IT" sz="2000" dirty="0"/>
              <a:t>High level design choices</a:t>
            </a:r>
          </a:p>
          <a:p>
            <a:pPr lvl="3" eaLnBrk="1" hangingPunct="1">
              <a:lnSpc>
                <a:spcPct val="80000"/>
              </a:lnSpc>
            </a:pPr>
            <a:r>
              <a:rPr lang="en-US" altLang="it-IT" sz="1800" dirty="0"/>
              <a:t>diesel or gas or electric engine</a:t>
            </a:r>
          </a:p>
          <a:p>
            <a:pPr lvl="3" eaLnBrk="1" hangingPunct="1">
              <a:lnSpc>
                <a:spcPct val="80000"/>
              </a:lnSpc>
            </a:pPr>
            <a:r>
              <a:rPr lang="en-US" altLang="it-IT" sz="1800" dirty="0"/>
              <a:t>front or rear or all wheel drive</a:t>
            </a:r>
          </a:p>
          <a:p>
            <a:pPr lvl="2" eaLnBrk="1" hangingPunct="1">
              <a:lnSpc>
                <a:spcPct val="80000"/>
              </a:lnSpc>
            </a:pPr>
            <a:r>
              <a:rPr lang="en-US" altLang="it-IT" sz="2000" dirty="0"/>
              <a:t>Low level design choices</a:t>
            </a:r>
          </a:p>
          <a:p>
            <a:pPr lvl="3" eaLnBrk="1" hangingPunct="1">
              <a:lnSpc>
                <a:spcPct val="80000"/>
              </a:lnSpc>
            </a:pPr>
            <a:r>
              <a:rPr lang="en-US" altLang="it-IT" sz="1800" dirty="0"/>
              <a:t>Color, outer details </a:t>
            </a:r>
          </a:p>
          <a:p>
            <a:pPr lvl="3" eaLnBrk="1" hangingPunct="1">
              <a:lnSpc>
                <a:spcPct val="80000"/>
              </a:lnSpc>
            </a:pPr>
            <a:r>
              <a:rPr lang="en-US" altLang="it-IT" sz="1800" dirty="0"/>
              <a:t>With ABS, ESP, ..  or not</a:t>
            </a:r>
          </a:p>
          <a:p>
            <a:pPr eaLnBrk="1" hangingPunct="1">
              <a:lnSpc>
                <a:spcPct val="80000"/>
              </a:lnSpc>
            </a:pPr>
            <a:r>
              <a:rPr lang="en-US" altLang="it-IT" sz="2800" dirty="0"/>
              <a:t>But not all designs are equal</a:t>
            </a:r>
          </a:p>
          <a:p>
            <a:pPr lvl="1"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endParaRPr lang="en-US" altLang="it-IT" sz="2400" dirty="0"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 algn="l" eaLnBrk="0" hangingPunct="0"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Font typeface="Lucida Sans Unicode" panose="020B0602030504020204" pitchFamily="34" charset="0"/>
              <a:buNone/>
            </a:pPr>
            <a:r>
              <a:rPr lang="en-GB" altLang="it-IT" sz="1200">
                <a:solidFill>
                  <a:srgbClr val="000000"/>
                </a:solidFill>
                <a:cs typeface="Lucida Sans Unicode" panose="020B0602030504020204" pitchFamily="34" charset="0"/>
              </a:rPr>
              <a:t>Marco Torchiano</a:t>
            </a:r>
          </a:p>
        </p:txBody>
      </p:sp>
      <p:sp>
        <p:nvSpPr>
          <p:cNvPr id="95235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algn="l" eaLnBrk="0" hangingPunct="0"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96F96B9D-3B9C-436C-806B-7959A14C994E}" type="slidenum">
              <a:rPr lang="en-GB" altLang="it-IT" sz="1200">
                <a:solidFill>
                  <a:srgbClr val="000000"/>
                </a:solidFill>
                <a:cs typeface="Lucida Sans Unicode" panose="020B0602030504020204" pitchFamily="34" charset="0"/>
              </a:rPr>
              <a:pPr algn="r" eaLnBrk="1" hangingPunct="1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90</a:t>
            </a:fld>
            <a:endParaRPr lang="en-GB" altLang="it-IT" sz="1200">
              <a:solidFill>
                <a:srgbClr val="000000"/>
              </a:solidFill>
              <a:cs typeface="Lucida Sans Unicode" panose="020B0602030504020204" pitchFamily="34" charset="0"/>
            </a:endParaRPr>
          </a:p>
        </p:txBody>
      </p:sp>
      <p:sp>
        <p:nvSpPr>
          <p:cNvPr id="95236" name="Rectangle 1"/>
          <p:cNvSpPr>
            <a:spLocks noGrp="1" noChangeArrowheads="1"/>
          </p:cNvSpPr>
          <p:nvPr>
            <p:ph type="title" idx="4294967295"/>
          </p:nvPr>
        </p:nvSpPr>
        <p:spPr/>
        <p:txBody>
          <a:bodyPr>
            <a:spAutoFit/>
          </a:bodyPr>
          <a:lstStyle/>
          <a:p>
            <a:pPr eaLnBrk="1" hangingPunct="1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it-IT"/>
              <a:t>MVC</a:t>
            </a:r>
          </a:p>
        </p:txBody>
      </p:sp>
      <p:sp>
        <p:nvSpPr>
          <p:cNvPr id="95237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611188" y="1125538"/>
            <a:ext cx="8229600" cy="5446712"/>
          </a:xfrm>
        </p:spPr>
        <p:txBody>
          <a:bodyPr>
            <a:spAutoFit/>
          </a:bodyPr>
          <a:lstStyle/>
          <a:p>
            <a:pPr eaLnBrk="1" hangingPunct="1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it-IT"/>
              <a:t>Context</a:t>
            </a:r>
          </a:p>
          <a:p>
            <a:pPr lvl="1" eaLnBrk="1" hangingPunct="1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it-IT"/>
              <a:t>Interactive applications with flexible HCI</a:t>
            </a:r>
          </a:p>
          <a:p>
            <a:pPr eaLnBrk="1" hangingPunct="1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it-IT"/>
              <a:t>Problem</a:t>
            </a:r>
          </a:p>
          <a:p>
            <a:pPr lvl="1" eaLnBrk="1" hangingPunct="1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it-IT"/>
              <a:t>The same information is presented in different ways/windows</a:t>
            </a:r>
          </a:p>
          <a:p>
            <a:pPr lvl="1" eaLnBrk="1" hangingPunct="1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it-IT"/>
              <a:t>Windows must present consistent data</a:t>
            </a:r>
          </a:p>
          <a:p>
            <a:pPr lvl="1" eaLnBrk="1" hangingPunct="1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it-IT"/>
              <a:t>Data changes</a:t>
            </a:r>
          </a:p>
          <a:p>
            <a: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it-IT"/>
              <a:t>Goal (product property)</a:t>
            </a:r>
          </a:p>
          <a:p>
            <a:pPr lvl="1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it-IT"/>
              <a:t>Maintainability, portability</a:t>
            </a:r>
          </a:p>
          <a:p>
            <a:pPr eaLnBrk="1" hangingPunct="1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GB" altLang="it-IT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it-IT"/>
              <a:t>MVC</a:t>
            </a:r>
          </a:p>
        </p:txBody>
      </p:sp>
      <p:sp>
        <p:nvSpPr>
          <p:cNvPr id="962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it-IT"/>
              <a:t>Model</a:t>
            </a:r>
          </a:p>
          <a:p>
            <a:pPr lvl="1" eaLnBrk="1" hangingPunct="1"/>
            <a:r>
              <a:rPr lang="en-US" altLang="it-IT"/>
              <a:t>Responsible to manage state (interfaces with DB or file system)</a:t>
            </a:r>
          </a:p>
          <a:p>
            <a:pPr eaLnBrk="1" hangingPunct="1"/>
            <a:r>
              <a:rPr lang="en-US" altLang="it-IT"/>
              <a:t>View</a:t>
            </a:r>
          </a:p>
          <a:p>
            <a:pPr lvl="1" eaLnBrk="1" hangingPunct="1"/>
            <a:r>
              <a:rPr lang="en-US" altLang="it-IT"/>
              <a:t>Responsible to render on UI</a:t>
            </a:r>
          </a:p>
          <a:p>
            <a:pPr eaLnBrk="1" hangingPunct="1"/>
            <a:r>
              <a:rPr lang="en-US" altLang="it-IT"/>
              <a:t>Controller</a:t>
            </a:r>
          </a:p>
          <a:p>
            <a:pPr lvl="1" eaLnBrk="1" hangingPunct="1"/>
            <a:r>
              <a:rPr lang="en-US" altLang="it-IT"/>
              <a:t>Responsible to handle events from UI</a:t>
            </a:r>
          </a:p>
          <a:p>
            <a:pPr eaLnBrk="1" hangingPunct="1"/>
            <a:endParaRPr lang="en-US" altLang="it-IT"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/>
              <a:t>MVC</a:t>
            </a:r>
          </a:p>
        </p:txBody>
      </p:sp>
      <p:sp>
        <p:nvSpPr>
          <p:cNvPr id="9728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 altLang="it-IT"/>
          </a:p>
        </p:txBody>
      </p:sp>
      <p:pic>
        <p:nvPicPr>
          <p:cNvPr id="9728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1844675"/>
            <a:ext cx="8496300" cy="3552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altLang="it-IT"/>
          </a:p>
        </p:txBody>
      </p:sp>
      <p:sp>
        <p:nvSpPr>
          <p:cNvPr id="9830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it-IT"/>
              <a:t>Pros</a:t>
            </a:r>
          </a:p>
          <a:p>
            <a:pPr lvl="1"/>
            <a:r>
              <a:rPr lang="en-US" altLang="it-IT"/>
              <a:t>Separation of responsibilities</a:t>
            </a:r>
          </a:p>
          <a:p>
            <a:pPr lvl="2"/>
            <a:r>
              <a:rPr lang="en-US" altLang="it-IT"/>
              <a:t>Many different views possible </a:t>
            </a:r>
          </a:p>
          <a:p>
            <a:pPr lvl="2"/>
            <a:r>
              <a:rPr lang="en-US" altLang="it-IT"/>
              <a:t>Model and view can evolve independently (maintainability)</a:t>
            </a:r>
          </a:p>
          <a:p>
            <a:pPr lvl="1"/>
            <a:endParaRPr lang="en-US" altLang="it-IT"/>
          </a:p>
          <a:p>
            <a:r>
              <a:rPr lang="en-US" altLang="it-IT"/>
              <a:t>Cons</a:t>
            </a:r>
          </a:p>
          <a:p>
            <a:pPr lvl="1"/>
            <a:r>
              <a:rPr lang="en-US" altLang="it-IT"/>
              <a:t>More complexity (less performance)</a:t>
            </a: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it-IT"/>
              <a:t>Execution flow</a:t>
            </a:r>
          </a:p>
        </p:txBody>
      </p:sp>
      <p:sp>
        <p:nvSpPr>
          <p:cNvPr id="9933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it-IT"/>
              <a:t>There is no predefined order of execution</a:t>
            </a:r>
          </a:p>
          <a:p>
            <a:pPr lvl="1" eaLnBrk="1" hangingPunct="1"/>
            <a:r>
              <a:rPr lang="en-US" altLang="it-IT"/>
              <a:t>Operations are performed in response to external events (e.g. mouse click) </a:t>
            </a:r>
          </a:p>
          <a:p>
            <a:pPr lvl="1" eaLnBrk="1" hangingPunct="1"/>
            <a:r>
              <a:rPr lang="en-US" altLang="it-IT"/>
              <a:t>Event handling is serialized</a:t>
            </a:r>
          </a:p>
          <a:p>
            <a:pPr lvl="1" eaLnBrk="1" hangingPunct="1"/>
            <a:r>
              <a:rPr lang="en-US" altLang="it-IT"/>
              <a:t>To execute operations in parallel, threads must be used</a:t>
            </a:r>
          </a:p>
          <a:p>
            <a:pPr lvl="1" eaLnBrk="1" hangingPunct="1"/>
            <a:r>
              <a:rPr lang="en-US" altLang="it-IT"/>
              <a:t>Method main in GUIs has the only goal of instantiating the graphical elements</a:t>
            </a:r>
            <a:endParaRPr lang="it-IT" altLang="it-IT"/>
          </a:p>
          <a:p>
            <a:pPr eaLnBrk="1" hangingPunct="1">
              <a:lnSpc>
                <a:spcPct val="85000"/>
              </a:lnSpc>
            </a:pPr>
            <a:endParaRPr lang="en-US" altLang="it-IT">
              <a:latin typeface="Andale Mono"/>
            </a:endParaRPr>
          </a:p>
          <a:p>
            <a:pPr eaLnBrk="1" hangingPunct="1">
              <a:lnSpc>
                <a:spcPct val="85000"/>
              </a:lnSpc>
            </a:pPr>
            <a:endParaRPr lang="en-GB" altLang="it-IT">
              <a:latin typeface="Andale Mono"/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it-IT"/>
              <a:t>MVC implementations</a:t>
            </a:r>
          </a:p>
        </p:txBody>
      </p:sp>
      <p:sp>
        <p:nvSpPr>
          <p:cNvPr id="10035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it-IT"/>
              <a:t>Given the high level idea</a:t>
            </a:r>
          </a:p>
          <a:p>
            <a:r>
              <a:rPr lang="en-US" altLang="it-IT"/>
              <a:t>Different implementations happen in different environments</a:t>
            </a:r>
          </a:p>
          <a:p>
            <a:pPr lvl="1"/>
            <a:r>
              <a:rPr lang="en-US" altLang="it-IT"/>
              <a:t>Java</a:t>
            </a:r>
          </a:p>
          <a:p>
            <a:pPr lvl="1"/>
            <a:r>
              <a:rPr lang="en-US" altLang="it-IT"/>
              <a:t>C#</a:t>
            </a:r>
          </a:p>
          <a:p>
            <a:pPr lvl="1"/>
            <a:r>
              <a:rPr lang="en-US" altLang="it-IT"/>
              <a:t>Android</a:t>
            </a:r>
          </a:p>
          <a:p>
            <a:pPr lvl="1"/>
            <a:r>
              <a:rPr lang="en-US" altLang="it-IT"/>
              <a:t>IoS </a:t>
            </a:r>
          </a:p>
          <a:p>
            <a:endParaRPr lang="en-US" altLang="it-IT"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it-IT"/>
              <a:t>MVC in Java   (MV)</a:t>
            </a:r>
          </a:p>
        </p:txBody>
      </p:sp>
      <p:sp>
        <p:nvSpPr>
          <p:cNvPr id="10137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it-IT"/>
          </a:p>
        </p:txBody>
      </p:sp>
      <p:pic>
        <p:nvPicPr>
          <p:cNvPr id="101380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875" y="1341438"/>
            <a:ext cx="5600700" cy="5300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663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01381" name="Group 2"/>
          <p:cNvGrpSpPr>
            <a:grpSpLocks/>
          </p:cNvGrpSpPr>
          <p:nvPr/>
        </p:nvGrpSpPr>
        <p:grpSpPr bwMode="auto">
          <a:xfrm>
            <a:off x="6632575" y="2420938"/>
            <a:ext cx="2070100" cy="1739900"/>
            <a:chOff x="6632575" y="2420938"/>
            <a:chExt cx="2070100" cy="1739900"/>
          </a:xfrm>
        </p:grpSpPr>
        <p:pic>
          <p:nvPicPr>
            <p:cNvPr id="101382" name="Picture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32575" y="2420938"/>
              <a:ext cx="2070100" cy="17399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Box 1"/>
            <p:cNvSpPr txBox="1"/>
            <p:nvPr/>
          </p:nvSpPr>
          <p:spPr>
            <a:xfrm>
              <a:off x="7524750" y="2420938"/>
              <a:ext cx="1008063" cy="307975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it-IT" sz="1400" dirty="0"/>
                <a:t>Counter</a:t>
              </a:r>
              <a:endParaRPr lang="fr-FR" sz="1800" dirty="0"/>
            </a:p>
          </p:txBody>
        </p:sp>
      </p:grp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altLang="it-IT"/>
          </a:p>
        </p:txBody>
      </p:sp>
      <p:sp>
        <p:nvSpPr>
          <p:cNvPr id="102403" name="Content Placeholder 2"/>
          <p:cNvSpPr>
            <a:spLocks noGrp="1"/>
          </p:cNvSpPr>
          <p:nvPr>
            <p:ph idx="1"/>
          </p:nvPr>
        </p:nvSpPr>
        <p:spPr>
          <a:xfrm>
            <a:off x="250825" y="333375"/>
            <a:ext cx="8589963" cy="6264275"/>
          </a:xfrm>
        </p:spPr>
        <p:txBody>
          <a:bodyPr/>
          <a:lstStyle/>
          <a:p>
            <a:r>
              <a:rPr lang="en-US" altLang="it-IT"/>
              <a:t> </a:t>
            </a:r>
            <a:r>
              <a:rPr lang="en-US" altLang="it-IT" sz="900" b="1"/>
              <a:t>class CounterView implements ActionListener {</a:t>
            </a:r>
          </a:p>
          <a:p>
            <a:r>
              <a:rPr lang="en-US" altLang="it-IT" sz="900"/>
              <a:t>    </a:t>
            </a:r>
            <a:r>
              <a:rPr lang="en-US" altLang="it-IT" sz="900" b="1"/>
              <a:t>private CounterModel model;</a:t>
            </a:r>
          </a:p>
          <a:p>
            <a:r>
              <a:rPr lang="en-US" altLang="it-IT" sz="900" b="1"/>
              <a:t>private JLabel valueLabel;</a:t>
            </a:r>
          </a:p>
          <a:p>
            <a:r>
              <a:rPr lang="en-US" altLang="it-IT" sz="900" b="1"/>
              <a:t>private JButton more;</a:t>
            </a:r>
          </a:p>
          <a:p>
            <a:r>
              <a:rPr lang="en-US" altLang="it-IT" sz="900" b="1"/>
              <a:t>private JButton less;</a:t>
            </a:r>
          </a:p>
          <a:p>
            <a:r>
              <a:rPr lang="en-US" altLang="it-IT" sz="900"/>
              <a:t>    </a:t>
            </a:r>
          </a:p>
          <a:p>
            <a:r>
              <a:rPr lang="en-US" altLang="it-IT" sz="900" b="1"/>
              <a:t>public CounterView(CounterModel m, JPanel panel) {</a:t>
            </a:r>
          </a:p>
          <a:p>
            <a:r>
              <a:rPr lang="en-US" altLang="it-IT" sz="900"/>
              <a:t>model = m;</a:t>
            </a:r>
          </a:p>
          <a:p>
            <a:endParaRPr lang="en-US" altLang="it-IT" sz="900"/>
          </a:p>
          <a:p>
            <a:r>
              <a:rPr lang="en-US" altLang="it-IT" sz="900" b="1"/>
              <a:t>int value = model.getValue();</a:t>
            </a:r>
          </a:p>
          <a:p>
            <a:r>
              <a:rPr lang="en-US" altLang="it-IT" sz="900"/>
              <a:t>panel.add(</a:t>
            </a:r>
            <a:r>
              <a:rPr lang="en-US" altLang="it-IT" sz="900" b="1"/>
              <a:t>new JLabel("counter"));</a:t>
            </a:r>
          </a:p>
          <a:p>
            <a:r>
              <a:rPr lang="en-US" altLang="it-IT" sz="900"/>
              <a:t>panel.add(valueLabel= </a:t>
            </a:r>
            <a:r>
              <a:rPr lang="en-US" altLang="it-IT" sz="900" b="1"/>
              <a:t>new JLabel(Integer.</a:t>
            </a:r>
            <a:r>
              <a:rPr lang="en-US" altLang="it-IT" sz="900" b="1" i="1"/>
              <a:t>toString(value)));</a:t>
            </a:r>
          </a:p>
          <a:p>
            <a:r>
              <a:rPr lang="en-US" altLang="it-IT" sz="900"/>
              <a:t>more = </a:t>
            </a:r>
            <a:r>
              <a:rPr lang="en-US" altLang="it-IT" sz="900" b="1"/>
              <a:t>new JButton("more");</a:t>
            </a:r>
          </a:p>
          <a:p>
            <a:r>
              <a:rPr lang="en-US" altLang="it-IT" sz="900"/>
              <a:t>less = </a:t>
            </a:r>
            <a:r>
              <a:rPr lang="en-US" altLang="it-IT" sz="900" b="1"/>
              <a:t>new JButton("less");</a:t>
            </a:r>
          </a:p>
          <a:p>
            <a:r>
              <a:rPr lang="en-US" altLang="it-IT" sz="900"/>
              <a:t>panel.add(more);</a:t>
            </a:r>
          </a:p>
          <a:p>
            <a:r>
              <a:rPr lang="en-US" altLang="it-IT" sz="900"/>
              <a:t>panel.add(less);</a:t>
            </a:r>
          </a:p>
          <a:p>
            <a:r>
              <a:rPr lang="en-US" altLang="it-IT" sz="900"/>
              <a:t>more.addActionListener(</a:t>
            </a:r>
            <a:r>
              <a:rPr lang="en-US" altLang="it-IT" sz="900" b="1"/>
              <a:t>this);</a:t>
            </a:r>
          </a:p>
          <a:p>
            <a:r>
              <a:rPr lang="en-US" altLang="it-IT" sz="900"/>
              <a:t>less.addActionListener(</a:t>
            </a:r>
            <a:r>
              <a:rPr lang="en-US" altLang="it-IT" sz="900" b="1"/>
              <a:t>this);</a:t>
            </a:r>
          </a:p>
          <a:p>
            <a:r>
              <a:rPr lang="en-US" altLang="it-IT" sz="900"/>
              <a:t>}</a:t>
            </a:r>
          </a:p>
          <a:p>
            <a:endParaRPr lang="en-US" altLang="it-IT" sz="900"/>
          </a:p>
          <a:p>
            <a:r>
              <a:rPr lang="en-US" altLang="it-IT" sz="900" b="1"/>
              <a:t>public void update(){</a:t>
            </a:r>
          </a:p>
          <a:p>
            <a:r>
              <a:rPr lang="en-US" altLang="it-IT" sz="900"/>
              <a:t>valueLabel.setText(Integer.</a:t>
            </a:r>
            <a:r>
              <a:rPr lang="en-US" altLang="it-IT" sz="900" i="1"/>
              <a:t>toString(model.getValue()));</a:t>
            </a:r>
          </a:p>
          <a:p>
            <a:r>
              <a:rPr lang="en-US" altLang="it-IT" sz="900"/>
              <a:t>}</a:t>
            </a:r>
          </a:p>
          <a:p>
            <a:endParaRPr lang="en-US" altLang="it-IT" sz="900"/>
          </a:p>
          <a:p>
            <a:r>
              <a:rPr lang="en-US" altLang="it-IT" sz="900" b="1"/>
              <a:t>public void actionPerformed(ActionEvent arg0) {</a:t>
            </a:r>
          </a:p>
          <a:p>
            <a:r>
              <a:rPr lang="en-US" altLang="it-IT" sz="900"/>
              <a:t>  Object o = arg0.getSource();</a:t>
            </a:r>
          </a:p>
          <a:p>
            <a:r>
              <a:rPr lang="en-US" altLang="it-IT" sz="900"/>
              <a:t>  </a:t>
            </a:r>
            <a:r>
              <a:rPr lang="en-US" altLang="it-IT" sz="900" b="1"/>
              <a:t>if (o== more) model.increment();</a:t>
            </a:r>
          </a:p>
          <a:p>
            <a:r>
              <a:rPr lang="en-US" altLang="it-IT" sz="900"/>
              <a:t>  </a:t>
            </a:r>
            <a:r>
              <a:rPr lang="en-US" altLang="it-IT" sz="900" b="1"/>
              <a:t>if (o == less) model.decrement();</a:t>
            </a:r>
          </a:p>
          <a:p>
            <a:r>
              <a:rPr lang="en-US" altLang="it-IT" sz="900"/>
              <a:t>  update();</a:t>
            </a:r>
          </a:p>
          <a:p>
            <a:r>
              <a:rPr lang="en-US" altLang="it-IT" sz="900"/>
              <a:t>}</a:t>
            </a:r>
          </a:p>
          <a:p>
            <a:endParaRPr lang="en-US" altLang="it-IT" sz="900"/>
          </a:p>
          <a:p>
            <a:r>
              <a:rPr lang="en-US" altLang="it-IT" sz="900"/>
              <a:t>}</a:t>
            </a: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altLang="it-IT"/>
          </a:p>
        </p:txBody>
      </p:sp>
      <p:sp>
        <p:nvSpPr>
          <p:cNvPr id="103427" name="Content Placeholder 2"/>
          <p:cNvSpPr>
            <a:spLocks noGrp="1"/>
          </p:cNvSpPr>
          <p:nvPr>
            <p:ph idx="1"/>
          </p:nvPr>
        </p:nvSpPr>
        <p:spPr>
          <a:xfrm>
            <a:off x="468313" y="692150"/>
            <a:ext cx="8229600" cy="4800600"/>
          </a:xfrm>
        </p:spPr>
        <p:txBody>
          <a:bodyPr/>
          <a:lstStyle/>
          <a:p>
            <a:r>
              <a:rPr lang="en-US" altLang="it-IT" sz="1100" b="1"/>
              <a:t>public class CounterModel {</a:t>
            </a:r>
          </a:p>
          <a:p>
            <a:endParaRPr lang="en-US" altLang="it-IT" sz="1100"/>
          </a:p>
          <a:p>
            <a:r>
              <a:rPr lang="en-US" altLang="it-IT" sz="1100"/>
              <a:t>  </a:t>
            </a:r>
            <a:r>
              <a:rPr lang="en-US" altLang="it-IT" sz="1100" b="1"/>
              <a:t>private int value;</a:t>
            </a:r>
          </a:p>
          <a:p>
            <a:r>
              <a:rPr lang="en-US" altLang="it-IT" sz="1100"/>
              <a:t>  </a:t>
            </a:r>
            <a:r>
              <a:rPr lang="en-US" altLang="it-IT" sz="1100" b="1"/>
              <a:t>public void increment(){ value++;}</a:t>
            </a:r>
          </a:p>
          <a:p>
            <a:r>
              <a:rPr lang="en-US" altLang="it-IT" sz="1100"/>
              <a:t>  </a:t>
            </a:r>
            <a:r>
              <a:rPr lang="en-US" altLang="it-IT" sz="1100" b="1"/>
              <a:t>public void decrement(){ value--;}</a:t>
            </a:r>
          </a:p>
          <a:p>
            <a:r>
              <a:rPr lang="en-US" altLang="it-IT" sz="1100"/>
              <a:t>  </a:t>
            </a:r>
            <a:r>
              <a:rPr lang="en-US" altLang="it-IT" sz="1100" b="1"/>
              <a:t>public int getValue(){ return value;}</a:t>
            </a:r>
          </a:p>
          <a:p>
            <a:endParaRPr lang="en-US" altLang="it-IT" sz="1100"/>
          </a:p>
          <a:p>
            <a:endParaRPr lang="en-US" altLang="it-IT" sz="1100"/>
          </a:p>
          <a:p>
            <a:r>
              <a:rPr lang="en-US" altLang="it-IT" sz="1100"/>
              <a:t>}</a:t>
            </a:r>
            <a:endParaRPr lang="en-US" altLang="it-IT"/>
          </a:p>
          <a:p>
            <a:r>
              <a:rPr lang="en-US" altLang="it-IT" sz="1200" b="1"/>
              <a:t>public class MainMV {</a:t>
            </a:r>
          </a:p>
          <a:p>
            <a:endParaRPr lang="en-US" altLang="it-IT" sz="1200"/>
          </a:p>
          <a:p>
            <a:r>
              <a:rPr lang="en-US" altLang="it-IT" sz="1200" b="1"/>
              <a:t>public static void main(String[] args) {</a:t>
            </a:r>
          </a:p>
          <a:p>
            <a:endParaRPr lang="en-US" altLang="it-IT" sz="1200"/>
          </a:p>
          <a:p>
            <a:endParaRPr lang="en-US" altLang="it-IT" sz="1200"/>
          </a:p>
          <a:p>
            <a:r>
              <a:rPr lang="en-US" altLang="it-IT" sz="1200"/>
              <a:t>JFrame frame = </a:t>
            </a:r>
            <a:r>
              <a:rPr lang="en-US" altLang="it-IT" sz="1200" b="1"/>
              <a:t>new JFrame(); </a:t>
            </a:r>
          </a:p>
          <a:p>
            <a:r>
              <a:rPr lang="en-US" altLang="it-IT" sz="1200"/>
              <a:t>JPanel panel = </a:t>
            </a:r>
            <a:r>
              <a:rPr lang="en-US" altLang="it-IT" sz="1200" b="1"/>
              <a:t>new JPanel();</a:t>
            </a:r>
          </a:p>
          <a:p>
            <a:r>
              <a:rPr lang="en-US" altLang="it-IT" sz="1200"/>
              <a:t>panel.add(</a:t>
            </a:r>
            <a:r>
              <a:rPr lang="en-US" altLang="it-IT" sz="1200" b="1"/>
              <a:t>new JLabel("here"));</a:t>
            </a:r>
          </a:p>
          <a:p>
            <a:r>
              <a:rPr lang="en-US" altLang="it-IT" sz="1200"/>
              <a:t>frame.setContentPane(panel);</a:t>
            </a:r>
          </a:p>
          <a:p>
            <a:r>
              <a:rPr lang="en-US" altLang="it-IT" sz="1200"/>
              <a:t>frame.setSize(300,100);</a:t>
            </a:r>
          </a:p>
          <a:p>
            <a:r>
              <a:rPr lang="en-US" altLang="it-IT" sz="1200"/>
              <a:t>frame.setVisible(</a:t>
            </a:r>
            <a:r>
              <a:rPr lang="en-US" altLang="it-IT" sz="1200" b="1"/>
              <a:t>true);</a:t>
            </a:r>
          </a:p>
          <a:p>
            <a:r>
              <a:rPr lang="en-US" altLang="it-IT" sz="1200"/>
              <a:t>frame.repaint();</a:t>
            </a:r>
          </a:p>
          <a:p>
            <a:endParaRPr lang="en-US" altLang="it-IT" sz="1200"/>
          </a:p>
          <a:p>
            <a:r>
              <a:rPr lang="en-US" altLang="it-IT" sz="1200"/>
              <a:t>CounterModel m = </a:t>
            </a:r>
            <a:r>
              <a:rPr lang="en-US" altLang="it-IT" sz="1200" b="1"/>
              <a:t>new CounterModel();</a:t>
            </a:r>
            <a:endParaRPr lang="en-US" altLang="it-IT" sz="1200"/>
          </a:p>
          <a:p>
            <a:r>
              <a:rPr lang="en-US" altLang="it-IT" sz="1200"/>
              <a:t>CounterView </a:t>
            </a:r>
            <a:r>
              <a:rPr lang="en-US" altLang="it-IT" sz="1200" u="sng"/>
              <a:t>v = </a:t>
            </a:r>
            <a:r>
              <a:rPr lang="en-US" altLang="it-IT" sz="1200" b="1" u="sng"/>
              <a:t>new CounterView(m, panel);</a:t>
            </a:r>
          </a:p>
          <a:p>
            <a:r>
              <a:rPr lang="en-US" altLang="it-IT" sz="1200"/>
              <a:t>}</a:t>
            </a:r>
          </a:p>
          <a:p>
            <a:endParaRPr lang="en-US" altLang="it-IT"/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it-IT"/>
              <a:t>MVC in Java (MVC)</a:t>
            </a:r>
          </a:p>
        </p:txBody>
      </p:sp>
      <p:sp>
        <p:nvSpPr>
          <p:cNvPr id="10445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it-IT"/>
          </a:p>
        </p:txBody>
      </p:sp>
      <p:pic>
        <p:nvPicPr>
          <p:cNvPr id="10445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23850" y="1341438"/>
            <a:ext cx="9953625" cy="464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663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group_template">
  <a:themeElements>
    <a:clrScheme name="group_template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group_template">
      <a:majorFont>
        <a:latin typeface="Lucida Sans Unicode"/>
        <a:ea typeface=""/>
        <a:cs typeface=""/>
      </a:majorFont>
      <a:minorFont>
        <a:latin typeface="Lucida Sans Unicod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6633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Lucida Sans Unicode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6633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Lucida Sans Unicode" pitchFamily="34" charset="0"/>
          </a:defRPr>
        </a:defPPr>
      </a:lstStyle>
    </a:lnDef>
  </a:objectDefaults>
  <a:extraClrSchemeLst>
    <a:extraClrScheme>
      <a:clrScheme name="group_template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roup_template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roup_template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roup_template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roup_templat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roup_templat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roup_templat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00 Intro</Template>
  <TotalTime>0</TotalTime>
  <Pages>39</Pages>
  <Words>6059</Words>
  <Application>Microsoft Office PowerPoint</Application>
  <PresentationFormat>On-screen Show (4:3)</PresentationFormat>
  <Paragraphs>1561</Paragraphs>
  <Slides>206</Slides>
  <Notes>55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206</vt:i4>
      </vt:variant>
    </vt:vector>
  </HeadingPairs>
  <TitlesOfParts>
    <vt:vector size="220" baseType="lpstr">
      <vt:lpstr>Andale Mono</vt:lpstr>
      <vt:lpstr>Arial</vt:lpstr>
      <vt:lpstr>Arial Black</vt:lpstr>
      <vt:lpstr>Century Schoolbook</vt:lpstr>
      <vt:lpstr>Courier New</vt:lpstr>
      <vt:lpstr>Letter Gothic MT</vt:lpstr>
      <vt:lpstr>Lucida Console</vt:lpstr>
      <vt:lpstr>Lucida Sans Unicode</vt:lpstr>
      <vt:lpstr>Tahoma</vt:lpstr>
      <vt:lpstr>Times</vt:lpstr>
      <vt:lpstr>Times New Roman</vt:lpstr>
      <vt:lpstr>Verdana</vt:lpstr>
      <vt:lpstr>Wingdings</vt:lpstr>
      <vt:lpstr>group_template</vt:lpstr>
      <vt:lpstr>Architecture and Design</vt:lpstr>
      <vt:lpstr>Main  Phases</vt:lpstr>
      <vt:lpstr>Development</vt:lpstr>
      <vt:lpstr>Outline</vt:lpstr>
      <vt:lpstr>Architecture </vt:lpstr>
      <vt:lpstr>Vehicles</vt:lpstr>
      <vt:lpstr>Houses</vt:lpstr>
      <vt:lpstr>Architecture, design, why</vt:lpstr>
      <vt:lpstr>Requirements to design</vt:lpstr>
      <vt:lpstr>Requirements to design</vt:lpstr>
      <vt:lpstr>Two process variants</vt:lpstr>
      <vt:lpstr>System process</vt:lpstr>
      <vt:lpstr>Software process</vt:lpstr>
      <vt:lpstr>Hw – sw interaction</vt:lpstr>
      <vt:lpstr>Example</vt:lpstr>
      <vt:lpstr>Software design</vt:lpstr>
      <vt:lpstr>Process</vt:lpstr>
      <vt:lpstr>Design Process</vt:lpstr>
      <vt:lpstr>Process – input and output</vt:lpstr>
      <vt:lpstr>Process - activities</vt:lpstr>
      <vt:lpstr>Process - activities</vt:lpstr>
      <vt:lpstr>Properties</vt:lpstr>
      <vt:lpstr>Properties of a design</vt:lpstr>
      <vt:lpstr>Non functional properties</vt:lpstr>
      <vt:lpstr>Non functional properties</vt:lpstr>
      <vt:lpstr>Non functional properties</vt:lpstr>
      <vt:lpstr>Coupling</vt:lpstr>
      <vt:lpstr>Coupling</vt:lpstr>
      <vt:lpstr>Cohesion</vt:lpstr>
      <vt:lpstr>Non functional properties</vt:lpstr>
      <vt:lpstr>Properties – what to do</vt:lpstr>
      <vt:lpstr>Properties</vt:lpstr>
      <vt:lpstr>Properties, trade offs</vt:lpstr>
      <vt:lpstr>Notations for formalization of architecture</vt:lpstr>
      <vt:lpstr>Formalizing the architecture</vt:lpstr>
      <vt:lpstr>Box and line diagrams</vt:lpstr>
      <vt:lpstr>Packing robot control system</vt:lpstr>
      <vt:lpstr>UML diagrams</vt:lpstr>
      <vt:lpstr>Heating control system</vt:lpstr>
      <vt:lpstr>Heating control system</vt:lpstr>
      <vt:lpstr>Heating control system</vt:lpstr>
      <vt:lpstr>UML - structural</vt:lpstr>
      <vt:lpstr>UML – package diagram</vt:lpstr>
      <vt:lpstr>Design</vt:lpstr>
      <vt:lpstr>Design</vt:lpstr>
      <vt:lpstr>Class (HouseController)</vt:lpstr>
      <vt:lpstr>Structure and hierarchy</vt:lpstr>
      <vt:lpstr>UML - dynamic</vt:lpstr>
      <vt:lpstr>Sequence</vt:lpstr>
      <vt:lpstr>State chart</vt:lpstr>
      <vt:lpstr>Patterns</vt:lpstr>
      <vt:lpstr>Patterns</vt:lpstr>
      <vt:lpstr>Patterns </vt:lpstr>
      <vt:lpstr>History</vt:lpstr>
      <vt:lpstr>Types of Pattern</vt:lpstr>
      <vt:lpstr>Patterns vs. process</vt:lpstr>
      <vt:lpstr>Architecture</vt:lpstr>
      <vt:lpstr>Process</vt:lpstr>
      <vt:lpstr>Architectural patterns</vt:lpstr>
      <vt:lpstr>Architectural Patterns</vt:lpstr>
      <vt:lpstr>PowerPoint Presentation</vt:lpstr>
      <vt:lpstr>The repository style</vt:lpstr>
      <vt:lpstr>The repository style</vt:lpstr>
      <vt:lpstr>Eclipse and plugins</vt:lpstr>
      <vt:lpstr>IDE toolset architecture</vt:lpstr>
      <vt:lpstr>Repository style characteristics</vt:lpstr>
      <vt:lpstr>Client-server model</vt:lpstr>
      <vt:lpstr>Film and picture library</vt:lpstr>
      <vt:lpstr>Client-server characteristics</vt:lpstr>
      <vt:lpstr>Abstract machine (layered) model</vt:lpstr>
      <vt:lpstr>ISO Osi model</vt:lpstr>
      <vt:lpstr>3 tier architecture</vt:lpstr>
      <vt:lpstr>Version management system</vt:lpstr>
      <vt:lpstr>Pipes &amp; Filters</vt:lpstr>
      <vt:lpstr>Pipes &amp; Filters</vt:lpstr>
      <vt:lpstr>Pipes &amp; Filters Example</vt:lpstr>
      <vt:lpstr>Pipes &amp; Filter Example</vt:lpstr>
      <vt:lpstr>Pipes &amp; Filter Example</vt:lpstr>
      <vt:lpstr>Pipes &amp; Filter Example</vt:lpstr>
      <vt:lpstr>Pipes &amp; Filter Example</vt:lpstr>
      <vt:lpstr>Pipes &amp; Filter Example</vt:lpstr>
      <vt:lpstr>Pipes &amp; Filter Example</vt:lpstr>
      <vt:lpstr>Broker</vt:lpstr>
      <vt:lpstr>Broker</vt:lpstr>
      <vt:lpstr>MVC - Problem</vt:lpstr>
      <vt:lpstr>Option1</vt:lpstr>
      <vt:lpstr>Option1</vt:lpstr>
      <vt:lpstr>PowerPoint Presentation</vt:lpstr>
      <vt:lpstr>Another case</vt:lpstr>
      <vt:lpstr>MVC</vt:lpstr>
      <vt:lpstr>MVC</vt:lpstr>
      <vt:lpstr>MVC</vt:lpstr>
      <vt:lpstr>PowerPoint Presentation</vt:lpstr>
      <vt:lpstr>Execution flow</vt:lpstr>
      <vt:lpstr>MVC implementations</vt:lpstr>
      <vt:lpstr>MVC in Java   (MV)</vt:lpstr>
      <vt:lpstr>PowerPoint Presentation</vt:lpstr>
      <vt:lpstr>PowerPoint Presentation</vt:lpstr>
      <vt:lpstr>MVC in Java (MVC)</vt:lpstr>
      <vt:lpstr>MVC in Android</vt:lpstr>
      <vt:lpstr>In heating control system</vt:lpstr>
      <vt:lpstr>Microkernel</vt:lpstr>
      <vt:lpstr>Microkernel</vt:lpstr>
      <vt:lpstr>Microservices</vt:lpstr>
      <vt:lpstr>Microservices</vt:lpstr>
      <vt:lpstr>Microservices</vt:lpstr>
      <vt:lpstr>Summary</vt:lpstr>
      <vt:lpstr>Design</vt:lpstr>
      <vt:lpstr>Process</vt:lpstr>
      <vt:lpstr>2.1 Design, high level</vt:lpstr>
      <vt:lpstr>2.2  Design, low level</vt:lpstr>
      <vt:lpstr>2.2 Design, low level</vt:lpstr>
      <vt:lpstr>Relationships– low level design</vt:lpstr>
      <vt:lpstr>Relationships – 1-1*</vt:lpstr>
      <vt:lpstr>Many many</vt:lpstr>
      <vt:lpstr>Example - glossary</vt:lpstr>
      <vt:lpstr>Example</vt:lpstr>
      <vt:lpstr>Association :1</vt:lpstr>
      <vt:lpstr>Association :n </vt:lpstr>
      <vt:lpstr>Association 1:n</vt:lpstr>
      <vt:lpstr>Association 1:1</vt:lpstr>
      <vt:lpstr>Association n:m</vt:lpstr>
      <vt:lpstr>Association n:m</vt:lpstr>
      <vt:lpstr>Design Patterns (GoF)</vt:lpstr>
      <vt:lpstr>Design Patterns (GoF)</vt:lpstr>
      <vt:lpstr>Design patterns</vt:lpstr>
      <vt:lpstr>Description</vt:lpstr>
      <vt:lpstr>Description</vt:lpstr>
      <vt:lpstr>Classification</vt:lpstr>
      <vt:lpstr>Classification</vt:lpstr>
      <vt:lpstr>Pattern selection</vt:lpstr>
      <vt:lpstr>Using a pattern</vt:lpstr>
      <vt:lpstr>Using a pattern</vt:lpstr>
      <vt:lpstr>Creational patterns</vt:lpstr>
      <vt:lpstr>Abstract Factory</vt:lpstr>
      <vt:lpstr>Abstract Factory Example</vt:lpstr>
      <vt:lpstr>Abstract Factory</vt:lpstr>
      <vt:lpstr>Singleton</vt:lpstr>
      <vt:lpstr>Singleton</vt:lpstr>
      <vt:lpstr>Singleton</vt:lpstr>
      <vt:lpstr>Structural patterns</vt:lpstr>
      <vt:lpstr>GoF structural patterns</vt:lpstr>
      <vt:lpstr>Adapter</vt:lpstr>
      <vt:lpstr>Adapter</vt:lpstr>
      <vt:lpstr>Adapter example</vt:lpstr>
      <vt:lpstr>Java Listener Adapter</vt:lpstr>
      <vt:lpstr>Java Listener Adapter</vt:lpstr>
      <vt:lpstr>Java Listener Adapter</vt:lpstr>
      <vt:lpstr>Structural Class Patterns</vt:lpstr>
      <vt:lpstr>Composite</vt:lpstr>
      <vt:lpstr>Composite</vt:lpstr>
      <vt:lpstr>Example: widgets in GUI</vt:lpstr>
      <vt:lpstr>Composite Example</vt:lpstr>
      <vt:lpstr>Composite Example</vt:lpstr>
      <vt:lpstr>Composite Example</vt:lpstr>
      <vt:lpstr>Composite Example</vt:lpstr>
      <vt:lpstr>Composite Example</vt:lpstr>
      <vt:lpstr>Composite Example</vt:lpstr>
      <vt:lpstr>Composite Example</vt:lpstr>
      <vt:lpstr>Facade</vt:lpstr>
      <vt:lpstr>Façade</vt:lpstr>
      <vt:lpstr>PowerPoint Presentation</vt:lpstr>
      <vt:lpstr>Without facade</vt:lpstr>
      <vt:lpstr>With facade</vt:lpstr>
      <vt:lpstr>Behavioral patterns</vt:lpstr>
      <vt:lpstr>GoF behavioral patterns</vt:lpstr>
      <vt:lpstr>Observer</vt:lpstr>
      <vt:lpstr>Observer</vt:lpstr>
      <vt:lpstr>Observer - Consequences</vt:lpstr>
      <vt:lpstr>Java Observer-Observable</vt:lpstr>
      <vt:lpstr>Observer Example</vt:lpstr>
      <vt:lpstr>Strategy</vt:lpstr>
      <vt:lpstr>Strategy</vt:lpstr>
      <vt:lpstr>Strategy Example</vt:lpstr>
      <vt:lpstr>Consequences</vt:lpstr>
      <vt:lpstr>Analysis with Patterns</vt:lpstr>
      <vt:lpstr>Example</vt:lpstr>
      <vt:lpstr>Example</vt:lpstr>
      <vt:lpstr>Example - Architecture</vt:lpstr>
      <vt:lpstr>Expression Representation</vt:lpstr>
      <vt:lpstr>Expression Definition</vt:lpstr>
      <vt:lpstr>Roles Assignments</vt:lpstr>
      <vt:lpstr>Exercise</vt:lpstr>
      <vt:lpstr>Exercise - Architecture</vt:lpstr>
      <vt:lpstr>Exercise - Data Access</vt:lpstr>
      <vt:lpstr>Exercise - Questionnaire</vt:lpstr>
      <vt:lpstr>Exercise</vt:lpstr>
      <vt:lpstr>Verification</vt:lpstr>
      <vt:lpstr>Verification</vt:lpstr>
      <vt:lpstr>Traceability matrix</vt:lpstr>
      <vt:lpstr>Traceability matrix</vt:lpstr>
      <vt:lpstr>Scenarios</vt:lpstr>
      <vt:lpstr>PowerPoint Presentation</vt:lpstr>
      <vt:lpstr>Key points</vt:lpstr>
      <vt:lpstr>Key points</vt:lpstr>
      <vt:lpstr>Bicycles ..</vt:lpstr>
      <vt:lpstr>Draisine</vt:lpstr>
      <vt:lpstr>Velocipede</vt:lpstr>
      <vt:lpstr>Penny farthing</vt:lpstr>
      <vt:lpstr>Dwarf ordinary</vt:lpstr>
      <vt:lpstr>And ..</vt:lpstr>
      <vt:lpstr>Dominant design</vt:lpstr>
      <vt:lpstr>Dominant design</vt:lpstr>
      <vt:lpstr>Other designs</vt:lpstr>
      <vt:lpstr>Requirements - bike</vt:lpstr>
      <vt:lpstr>Design vs requirements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Architectural Design</dc:title>
  <dc:creator>mmz</dc:creator>
  <cp:lastModifiedBy>Maurizio  Morisio</cp:lastModifiedBy>
  <cp:revision>197</cp:revision>
  <cp:lastPrinted>2014-04-11T13:09:15Z</cp:lastPrinted>
  <dcterms:created xsi:type="dcterms:W3CDTF">1995-12-29T20:33:40Z</dcterms:created>
  <dcterms:modified xsi:type="dcterms:W3CDTF">2023-04-27T10:45:54Z</dcterms:modified>
</cp:coreProperties>
</file>